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  <p:sldMasterId id="2147483717" r:id="rId2"/>
    <p:sldMasterId id="2147483738" r:id="rId3"/>
    <p:sldMasterId id="2147483834" r:id="rId4"/>
  </p:sldMasterIdLst>
  <p:sldIdLst>
    <p:sldId id="272" r:id="rId5"/>
    <p:sldId id="280" r:id="rId6"/>
    <p:sldId id="283" r:id="rId7"/>
    <p:sldId id="284" r:id="rId8"/>
    <p:sldId id="273" r:id="rId9"/>
    <p:sldId id="274" r:id="rId10"/>
    <p:sldId id="275" r:id="rId11"/>
    <p:sldId id="276" r:id="rId12"/>
    <p:sldId id="281" r:id="rId13"/>
    <p:sldId id="26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CFF"/>
    <a:srgbClr val="CCECFF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77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71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0149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53BBA9-8910-48AA-B686-668257C008CF}"/>
              </a:ext>
            </a:extLst>
          </p:cNvPr>
          <p:cNvSpPr/>
          <p:nvPr userDrawn="1"/>
        </p:nvSpPr>
        <p:spPr>
          <a:xfrm>
            <a:off x="1" y="0"/>
            <a:ext cx="12207092" cy="1826792"/>
          </a:xfrm>
          <a:prstGeom prst="rect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6E292CF-6239-4FAD-8469-B4057CC66D43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918873" y="2234589"/>
            <a:ext cx="240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0C7E9C4-D97C-4EA3-8549-47E25308DBC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648458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C95B59E-C4D0-4EBF-A295-B8EADA4B680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298465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C59B22E-803A-4DC7-BCB8-3C78A2CA0230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948471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B49267-E735-4FC7-83FE-360218A92580}"/>
              </a:ext>
            </a:extLst>
          </p:cNvPr>
          <p:cNvGrpSpPr/>
          <p:nvPr userDrawn="1"/>
        </p:nvGrpSpPr>
        <p:grpSpPr>
          <a:xfrm>
            <a:off x="0" y="5736337"/>
            <a:ext cx="12192000" cy="1121663"/>
            <a:chOff x="0" y="5758625"/>
            <a:chExt cx="12192000" cy="1121663"/>
          </a:xfrm>
          <a:solidFill>
            <a:schemeClr val="accent6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C7D1DDF-5D25-41E5-A133-643A36A3C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5758625"/>
              <a:ext cx="6085418" cy="1121663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A9A816D-A1A4-486F-B7D6-A7582904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4150" y="5758625"/>
              <a:ext cx="1609462" cy="1121663"/>
            </a:xfrm>
            <a:custGeom>
              <a:avLst/>
              <a:gdLst>
                <a:gd name="connsiteX0" fmla="*/ 1129941 w 1609462"/>
                <a:gd name="connsiteY0" fmla="*/ 0 h 1121663"/>
                <a:gd name="connsiteX1" fmla="*/ 1132023 w 1609462"/>
                <a:gd name="connsiteY1" fmla="*/ 246444 h 1121663"/>
                <a:gd name="connsiteX2" fmla="*/ 1171593 w 1609462"/>
                <a:gd name="connsiteY2" fmla="*/ 326429 h 1121663"/>
                <a:gd name="connsiteX3" fmla="*/ 1173676 w 1609462"/>
                <a:gd name="connsiteY3" fmla="*/ 326429 h 1121663"/>
                <a:gd name="connsiteX4" fmla="*/ 1188254 w 1609462"/>
                <a:gd name="connsiteY4" fmla="*/ 326429 h 1121663"/>
                <a:gd name="connsiteX5" fmla="*/ 1188254 w 1609462"/>
                <a:gd name="connsiteY5" fmla="*/ 350208 h 1121663"/>
                <a:gd name="connsiteX6" fmla="*/ 1188776 w 1609462"/>
                <a:gd name="connsiteY6" fmla="*/ 351019 h 1121663"/>
                <a:gd name="connsiteX7" fmla="*/ 1192420 w 1609462"/>
                <a:gd name="connsiteY7" fmla="*/ 356694 h 1121663"/>
                <a:gd name="connsiteX8" fmla="*/ 1192420 w 1609462"/>
                <a:gd name="connsiteY8" fmla="*/ 471268 h 1121663"/>
                <a:gd name="connsiteX9" fmla="*/ 1194762 w 1609462"/>
                <a:gd name="connsiteY9" fmla="*/ 471268 h 1121663"/>
                <a:gd name="connsiteX10" fmla="*/ 1211164 w 1609462"/>
                <a:gd name="connsiteY10" fmla="*/ 471268 h 1121663"/>
                <a:gd name="connsiteX11" fmla="*/ 1211164 w 1609462"/>
                <a:gd name="connsiteY11" fmla="*/ 611783 h 1121663"/>
                <a:gd name="connsiteX12" fmla="*/ 1212726 w 1609462"/>
                <a:gd name="connsiteY12" fmla="*/ 611513 h 1121663"/>
                <a:gd name="connsiteX13" fmla="*/ 1223660 w 1609462"/>
                <a:gd name="connsiteY13" fmla="*/ 609622 h 1121663"/>
                <a:gd name="connsiteX14" fmla="*/ 1221577 w 1609462"/>
                <a:gd name="connsiteY14" fmla="*/ 698254 h 1121663"/>
                <a:gd name="connsiteX15" fmla="*/ 1223139 w 1609462"/>
                <a:gd name="connsiteY15" fmla="*/ 698525 h 1121663"/>
                <a:gd name="connsiteX16" fmla="*/ 1234073 w 1609462"/>
                <a:gd name="connsiteY16" fmla="*/ 700416 h 1121663"/>
                <a:gd name="connsiteX17" fmla="*/ 1234332 w 1609462"/>
                <a:gd name="connsiteY17" fmla="*/ 701227 h 1121663"/>
                <a:gd name="connsiteX18" fmla="*/ 1236155 w 1609462"/>
                <a:gd name="connsiteY18" fmla="*/ 706902 h 1121663"/>
                <a:gd name="connsiteX19" fmla="*/ 1236936 w 1609462"/>
                <a:gd name="connsiteY19" fmla="*/ 704470 h 1121663"/>
                <a:gd name="connsiteX20" fmla="*/ 1242403 w 1609462"/>
                <a:gd name="connsiteY20" fmla="*/ 687446 h 1121663"/>
                <a:gd name="connsiteX21" fmla="*/ 1244225 w 1609462"/>
                <a:gd name="connsiteY21" fmla="*/ 687446 h 1121663"/>
                <a:gd name="connsiteX22" fmla="*/ 1256982 w 1609462"/>
                <a:gd name="connsiteY22" fmla="*/ 687446 h 1121663"/>
                <a:gd name="connsiteX23" fmla="*/ 1256982 w 1609462"/>
                <a:gd name="connsiteY23" fmla="*/ 719872 h 1121663"/>
                <a:gd name="connsiteX24" fmla="*/ 1258023 w 1609462"/>
                <a:gd name="connsiteY24" fmla="*/ 720413 h 1121663"/>
                <a:gd name="connsiteX25" fmla="*/ 1265313 w 1609462"/>
                <a:gd name="connsiteY25" fmla="*/ 724196 h 1121663"/>
                <a:gd name="connsiteX26" fmla="*/ 1265313 w 1609462"/>
                <a:gd name="connsiteY26" fmla="*/ 725547 h 1121663"/>
                <a:gd name="connsiteX27" fmla="*/ 1265313 w 1609462"/>
                <a:gd name="connsiteY27" fmla="*/ 735005 h 1121663"/>
                <a:gd name="connsiteX28" fmla="*/ 1311131 w 1609462"/>
                <a:gd name="connsiteY28" fmla="*/ 735005 h 1121663"/>
                <a:gd name="connsiteX29" fmla="*/ 1311131 w 1609462"/>
                <a:gd name="connsiteY29" fmla="*/ 736086 h 1121663"/>
                <a:gd name="connsiteX30" fmla="*/ 1311131 w 1609462"/>
                <a:gd name="connsiteY30" fmla="*/ 743652 h 1121663"/>
                <a:gd name="connsiteX31" fmla="*/ 1313213 w 1609462"/>
                <a:gd name="connsiteY31" fmla="*/ 743652 h 1121663"/>
                <a:gd name="connsiteX32" fmla="*/ 1327791 w 1609462"/>
                <a:gd name="connsiteY32" fmla="*/ 743652 h 1121663"/>
                <a:gd name="connsiteX33" fmla="*/ 1327791 w 1609462"/>
                <a:gd name="connsiteY33" fmla="*/ 713387 h 1121663"/>
                <a:gd name="connsiteX34" fmla="*/ 1373609 w 1609462"/>
                <a:gd name="connsiteY34" fmla="*/ 713387 h 1121663"/>
                <a:gd name="connsiteX35" fmla="*/ 1373609 w 1609462"/>
                <a:gd name="connsiteY35" fmla="*/ 712036 h 1121663"/>
                <a:gd name="connsiteX36" fmla="*/ 1373609 w 1609462"/>
                <a:gd name="connsiteY36" fmla="*/ 702578 h 1121663"/>
                <a:gd name="connsiteX37" fmla="*/ 1374651 w 1609462"/>
                <a:gd name="connsiteY37" fmla="*/ 702578 h 1121663"/>
                <a:gd name="connsiteX38" fmla="*/ 1381940 w 1609462"/>
                <a:gd name="connsiteY38" fmla="*/ 702578 h 1121663"/>
                <a:gd name="connsiteX39" fmla="*/ 1381940 w 1609462"/>
                <a:gd name="connsiteY39" fmla="*/ 700687 h 1121663"/>
                <a:gd name="connsiteX40" fmla="*/ 1381940 w 1609462"/>
                <a:gd name="connsiteY40" fmla="*/ 687446 h 1121663"/>
                <a:gd name="connsiteX41" fmla="*/ 1382721 w 1609462"/>
                <a:gd name="connsiteY41" fmla="*/ 687446 h 1121663"/>
                <a:gd name="connsiteX42" fmla="*/ 1388188 w 1609462"/>
                <a:gd name="connsiteY42" fmla="*/ 687446 h 1121663"/>
                <a:gd name="connsiteX43" fmla="*/ 1388188 w 1609462"/>
                <a:gd name="connsiteY43" fmla="*/ 686365 h 1121663"/>
                <a:gd name="connsiteX44" fmla="*/ 1388188 w 1609462"/>
                <a:gd name="connsiteY44" fmla="*/ 678798 h 1121663"/>
                <a:gd name="connsiteX45" fmla="*/ 1390271 w 1609462"/>
                <a:gd name="connsiteY45" fmla="*/ 678798 h 1121663"/>
                <a:gd name="connsiteX46" fmla="*/ 1404849 w 1609462"/>
                <a:gd name="connsiteY46" fmla="*/ 678798 h 1121663"/>
                <a:gd name="connsiteX47" fmla="*/ 1404849 w 1609462"/>
                <a:gd name="connsiteY47" fmla="*/ 679879 h 1121663"/>
                <a:gd name="connsiteX48" fmla="*/ 1404849 w 1609462"/>
                <a:gd name="connsiteY48" fmla="*/ 687446 h 1121663"/>
                <a:gd name="connsiteX49" fmla="*/ 1427758 w 1609462"/>
                <a:gd name="connsiteY49" fmla="*/ 687446 h 1121663"/>
                <a:gd name="connsiteX50" fmla="*/ 1427758 w 1609462"/>
                <a:gd name="connsiteY50" fmla="*/ 685554 h 1121663"/>
                <a:gd name="connsiteX51" fmla="*/ 1427758 w 1609462"/>
                <a:gd name="connsiteY51" fmla="*/ 672313 h 1121663"/>
                <a:gd name="connsiteX52" fmla="*/ 1429581 w 1609462"/>
                <a:gd name="connsiteY52" fmla="*/ 672313 h 1121663"/>
                <a:gd name="connsiteX53" fmla="*/ 1442337 w 1609462"/>
                <a:gd name="connsiteY53" fmla="*/ 672313 h 1121663"/>
                <a:gd name="connsiteX54" fmla="*/ 1442337 w 1609462"/>
                <a:gd name="connsiteY54" fmla="*/ 696093 h 1121663"/>
                <a:gd name="connsiteX55" fmla="*/ 1443379 w 1609462"/>
                <a:gd name="connsiteY55" fmla="*/ 696093 h 1121663"/>
                <a:gd name="connsiteX56" fmla="*/ 1450668 w 1609462"/>
                <a:gd name="connsiteY56" fmla="*/ 696093 h 1121663"/>
                <a:gd name="connsiteX57" fmla="*/ 1450668 w 1609462"/>
                <a:gd name="connsiteY57" fmla="*/ 695012 h 1121663"/>
                <a:gd name="connsiteX58" fmla="*/ 1450668 w 1609462"/>
                <a:gd name="connsiteY58" fmla="*/ 687446 h 1121663"/>
                <a:gd name="connsiteX59" fmla="*/ 1452489 w 1609462"/>
                <a:gd name="connsiteY59" fmla="*/ 687446 h 1121663"/>
                <a:gd name="connsiteX60" fmla="*/ 1465246 w 1609462"/>
                <a:gd name="connsiteY60" fmla="*/ 687446 h 1121663"/>
                <a:gd name="connsiteX61" fmla="*/ 1465246 w 1609462"/>
                <a:gd name="connsiteY61" fmla="*/ 713387 h 1121663"/>
                <a:gd name="connsiteX62" fmla="*/ 1467329 w 1609462"/>
                <a:gd name="connsiteY62" fmla="*/ 713387 h 1121663"/>
                <a:gd name="connsiteX63" fmla="*/ 1481907 w 1609462"/>
                <a:gd name="connsiteY63" fmla="*/ 713387 h 1121663"/>
                <a:gd name="connsiteX64" fmla="*/ 1481907 w 1609462"/>
                <a:gd name="connsiteY64" fmla="*/ 715008 h 1121663"/>
                <a:gd name="connsiteX65" fmla="*/ 1481907 w 1609462"/>
                <a:gd name="connsiteY65" fmla="*/ 726358 h 1121663"/>
                <a:gd name="connsiteX66" fmla="*/ 1482688 w 1609462"/>
                <a:gd name="connsiteY66" fmla="*/ 726358 h 1121663"/>
                <a:gd name="connsiteX67" fmla="*/ 1488156 w 1609462"/>
                <a:gd name="connsiteY67" fmla="*/ 726358 h 1121663"/>
                <a:gd name="connsiteX68" fmla="*/ 1488156 w 1609462"/>
                <a:gd name="connsiteY68" fmla="*/ 725547 h 1121663"/>
                <a:gd name="connsiteX69" fmla="*/ 1488156 w 1609462"/>
                <a:gd name="connsiteY69" fmla="*/ 719872 h 1121663"/>
                <a:gd name="connsiteX70" fmla="*/ 1519395 w 1609462"/>
                <a:gd name="connsiteY70" fmla="*/ 719872 h 1121663"/>
                <a:gd name="connsiteX71" fmla="*/ 1519395 w 1609462"/>
                <a:gd name="connsiteY71" fmla="*/ 743652 h 1121663"/>
                <a:gd name="connsiteX72" fmla="*/ 1520436 w 1609462"/>
                <a:gd name="connsiteY72" fmla="*/ 743652 h 1121663"/>
                <a:gd name="connsiteX73" fmla="*/ 1527726 w 1609462"/>
                <a:gd name="connsiteY73" fmla="*/ 743652 h 1121663"/>
                <a:gd name="connsiteX74" fmla="*/ 1527726 w 1609462"/>
                <a:gd name="connsiteY74" fmla="*/ 744733 h 1121663"/>
                <a:gd name="connsiteX75" fmla="*/ 1527726 w 1609462"/>
                <a:gd name="connsiteY75" fmla="*/ 752299 h 1121663"/>
                <a:gd name="connsiteX76" fmla="*/ 1528507 w 1609462"/>
                <a:gd name="connsiteY76" fmla="*/ 752299 h 1121663"/>
                <a:gd name="connsiteX77" fmla="*/ 1533974 w 1609462"/>
                <a:gd name="connsiteY77" fmla="*/ 752299 h 1121663"/>
                <a:gd name="connsiteX78" fmla="*/ 1533974 w 1609462"/>
                <a:gd name="connsiteY78" fmla="*/ 750137 h 1121663"/>
                <a:gd name="connsiteX79" fmla="*/ 1533974 w 1609462"/>
                <a:gd name="connsiteY79" fmla="*/ 735005 h 1121663"/>
                <a:gd name="connsiteX80" fmla="*/ 1535015 w 1609462"/>
                <a:gd name="connsiteY80" fmla="*/ 735005 h 1121663"/>
                <a:gd name="connsiteX81" fmla="*/ 1542304 w 1609462"/>
                <a:gd name="connsiteY81" fmla="*/ 735005 h 1121663"/>
                <a:gd name="connsiteX82" fmla="*/ 1542304 w 1609462"/>
                <a:gd name="connsiteY82" fmla="*/ 736086 h 1121663"/>
                <a:gd name="connsiteX83" fmla="*/ 1542304 w 1609462"/>
                <a:gd name="connsiteY83" fmla="*/ 743652 h 1121663"/>
                <a:gd name="connsiteX84" fmla="*/ 1547771 w 1609462"/>
                <a:gd name="connsiteY84" fmla="*/ 741659 h 1121663"/>
                <a:gd name="connsiteX85" fmla="*/ 1548552 w 1609462"/>
                <a:gd name="connsiteY85" fmla="*/ 740679 h 1121663"/>
                <a:gd name="connsiteX86" fmla="*/ 1548552 w 1609462"/>
                <a:gd name="connsiteY86" fmla="*/ 735005 h 1121663"/>
                <a:gd name="connsiteX87" fmla="*/ 1588123 w 1609462"/>
                <a:gd name="connsiteY87" fmla="*/ 735005 h 1121663"/>
                <a:gd name="connsiteX88" fmla="*/ 1588123 w 1609462"/>
                <a:gd name="connsiteY88" fmla="*/ 758784 h 1121663"/>
                <a:gd name="connsiteX89" fmla="*/ 1590205 w 1609462"/>
                <a:gd name="connsiteY89" fmla="*/ 758784 h 1121663"/>
                <a:gd name="connsiteX90" fmla="*/ 1604783 w 1609462"/>
                <a:gd name="connsiteY90" fmla="*/ 758784 h 1121663"/>
                <a:gd name="connsiteX91" fmla="*/ 1604783 w 1609462"/>
                <a:gd name="connsiteY91" fmla="*/ 759865 h 1121663"/>
                <a:gd name="connsiteX92" fmla="*/ 1604783 w 1609462"/>
                <a:gd name="connsiteY92" fmla="*/ 767431 h 1121663"/>
                <a:gd name="connsiteX93" fmla="*/ 1606606 w 1609462"/>
                <a:gd name="connsiteY93" fmla="*/ 767431 h 1121663"/>
                <a:gd name="connsiteX94" fmla="*/ 1609462 w 1609462"/>
                <a:gd name="connsiteY94" fmla="*/ 767431 h 1121663"/>
                <a:gd name="connsiteX95" fmla="*/ 1609462 w 1609462"/>
                <a:gd name="connsiteY95" fmla="*/ 1121663 h 1121663"/>
                <a:gd name="connsiteX96" fmla="*/ 0 w 1609462"/>
                <a:gd name="connsiteY96" fmla="*/ 1121663 h 1121663"/>
                <a:gd name="connsiteX97" fmla="*/ 43213 w 1609462"/>
                <a:gd name="connsiteY97" fmla="*/ 1048827 h 1121663"/>
                <a:gd name="connsiteX98" fmla="*/ 84500 w 1609462"/>
                <a:gd name="connsiteY98" fmla="*/ 1045519 h 1121663"/>
                <a:gd name="connsiteX99" fmla="*/ 84500 w 1609462"/>
                <a:gd name="connsiteY99" fmla="*/ 1012974 h 1121663"/>
                <a:gd name="connsiteX100" fmla="*/ 130311 w 1609462"/>
                <a:gd name="connsiteY100" fmla="*/ 1012974 h 1121663"/>
                <a:gd name="connsiteX101" fmla="*/ 130311 w 1609462"/>
                <a:gd name="connsiteY101" fmla="*/ 994377 h 1121663"/>
                <a:gd name="connsiteX102" fmla="*/ 226515 w 1609462"/>
                <a:gd name="connsiteY102" fmla="*/ 994377 h 1121663"/>
                <a:gd name="connsiteX103" fmla="*/ 226515 w 1609462"/>
                <a:gd name="connsiteY103" fmla="*/ 1006000 h 1121663"/>
                <a:gd name="connsiteX104" fmla="*/ 288359 w 1609462"/>
                <a:gd name="connsiteY104" fmla="*/ 1006000 h 1121663"/>
                <a:gd name="connsiteX105" fmla="*/ 288359 w 1609462"/>
                <a:gd name="connsiteY105" fmla="*/ 1012974 h 1121663"/>
                <a:gd name="connsiteX106" fmla="*/ 306683 w 1609462"/>
                <a:gd name="connsiteY106" fmla="*/ 1012974 h 1121663"/>
                <a:gd name="connsiteX107" fmla="*/ 306683 w 1609462"/>
                <a:gd name="connsiteY107" fmla="*/ 1019948 h 1121663"/>
                <a:gd name="connsiteX108" fmla="*/ 322717 w 1609462"/>
                <a:gd name="connsiteY108" fmla="*/ 1019948 h 1121663"/>
                <a:gd name="connsiteX109" fmla="*/ 322717 w 1609462"/>
                <a:gd name="connsiteY109" fmla="*/ 915339 h 1121663"/>
                <a:gd name="connsiteX110" fmla="*/ 370819 w 1609462"/>
                <a:gd name="connsiteY110" fmla="*/ 901391 h 1121663"/>
                <a:gd name="connsiteX111" fmla="*/ 460150 w 1609462"/>
                <a:gd name="connsiteY111" fmla="*/ 901391 h 1121663"/>
                <a:gd name="connsiteX112" fmla="*/ 460150 w 1609462"/>
                <a:gd name="connsiteY112" fmla="*/ 734017 h 1121663"/>
                <a:gd name="connsiteX113" fmla="*/ 485346 w 1609462"/>
                <a:gd name="connsiteY113" fmla="*/ 722393 h 1121663"/>
                <a:gd name="connsiteX114" fmla="*/ 595293 w 1609462"/>
                <a:gd name="connsiteY114" fmla="*/ 703796 h 1121663"/>
                <a:gd name="connsiteX115" fmla="*/ 634232 w 1609462"/>
                <a:gd name="connsiteY115" fmla="*/ 715419 h 1121663"/>
                <a:gd name="connsiteX116" fmla="*/ 641104 w 1609462"/>
                <a:gd name="connsiteY116" fmla="*/ 722393 h 1121663"/>
                <a:gd name="connsiteX117" fmla="*/ 641104 w 1609462"/>
                <a:gd name="connsiteY117" fmla="*/ 1033896 h 1121663"/>
                <a:gd name="connsiteX118" fmla="*/ 657138 w 1609462"/>
                <a:gd name="connsiteY118" fmla="*/ 1033896 h 1121663"/>
                <a:gd name="connsiteX119" fmla="*/ 657138 w 1609462"/>
                <a:gd name="connsiteY119" fmla="*/ 908365 h 1121663"/>
                <a:gd name="connsiteX120" fmla="*/ 670881 w 1609462"/>
                <a:gd name="connsiteY120" fmla="*/ 908365 h 1121663"/>
                <a:gd name="connsiteX121" fmla="*/ 670881 w 1609462"/>
                <a:gd name="connsiteY121" fmla="*/ 896742 h 1121663"/>
                <a:gd name="connsiteX122" fmla="*/ 684624 w 1609462"/>
                <a:gd name="connsiteY122" fmla="*/ 889768 h 1121663"/>
                <a:gd name="connsiteX123" fmla="*/ 696077 w 1609462"/>
                <a:gd name="connsiteY123" fmla="*/ 889768 h 1121663"/>
                <a:gd name="connsiteX124" fmla="*/ 696077 w 1609462"/>
                <a:gd name="connsiteY124" fmla="*/ 878145 h 1121663"/>
                <a:gd name="connsiteX125" fmla="*/ 705239 w 1609462"/>
                <a:gd name="connsiteY125" fmla="*/ 871171 h 1121663"/>
                <a:gd name="connsiteX126" fmla="*/ 728146 w 1609462"/>
                <a:gd name="connsiteY126" fmla="*/ 871171 h 1121663"/>
                <a:gd name="connsiteX127" fmla="*/ 728146 w 1609462"/>
                <a:gd name="connsiteY127" fmla="*/ 908365 h 1121663"/>
                <a:gd name="connsiteX128" fmla="*/ 776247 w 1609462"/>
                <a:gd name="connsiteY128" fmla="*/ 908365 h 1121663"/>
                <a:gd name="connsiteX129" fmla="*/ 776247 w 1609462"/>
                <a:gd name="connsiteY129" fmla="*/ 1038546 h 1121663"/>
                <a:gd name="connsiteX130" fmla="*/ 794571 w 1609462"/>
                <a:gd name="connsiteY130" fmla="*/ 1038546 h 1121663"/>
                <a:gd name="connsiteX131" fmla="*/ 812895 w 1609462"/>
                <a:gd name="connsiteY131" fmla="*/ 1031572 h 1121663"/>
                <a:gd name="connsiteX132" fmla="*/ 812895 w 1609462"/>
                <a:gd name="connsiteY132" fmla="*/ 1022273 h 1121663"/>
                <a:gd name="connsiteX133" fmla="*/ 806024 w 1609462"/>
                <a:gd name="connsiteY133" fmla="*/ 1019948 h 1121663"/>
                <a:gd name="connsiteX134" fmla="*/ 806024 w 1609462"/>
                <a:gd name="connsiteY134" fmla="*/ 1012974 h 1121663"/>
                <a:gd name="connsiteX135" fmla="*/ 812895 w 1609462"/>
                <a:gd name="connsiteY135" fmla="*/ 1008325 h 1121663"/>
                <a:gd name="connsiteX136" fmla="*/ 812895 w 1609462"/>
                <a:gd name="connsiteY136" fmla="*/ 957183 h 1121663"/>
                <a:gd name="connsiteX137" fmla="*/ 806024 w 1609462"/>
                <a:gd name="connsiteY137" fmla="*/ 954858 h 1121663"/>
                <a:gd name="connsiteX138" fmla="*/ 806024 w 1609462"/>
                <a:gd name="connsiteY138" fmla="*/ 947884 h 1121663"/>
                <a:gd name="connsiteX139" fmla="*/ 812895 w 1609462"/>
                <a:gd name="connsiteY139" fmla="*/ 943235 h 1121663"/>
                <a:gd name="connsiteX140" fmla="*/ 817477 w 1609462"/>
                <a:gd name="connsiteY140" fmla="*/ 938586 h 1121663"/>
                <a:gd name="connsiteX141" fmla="*/ 817477 w 1609462"/>
                <a:gd name="connsiteY141" fmla="*/ 929287 h 1121663"/>
                <a:gd name="connsiteX142" fmla="*/ 812895 w 1609462"/>
                <a:gd name="connsiteY142" fmla="*/ 929287 h 1121663"/>
                <a:gd name="connsiteX143" fmla="*/ 812895 w 1609462"/>
                <a:gd name="connsiteY143" fmla="*/ 922313 h 1121663"/>
                <a:gd name="connsiteX144" fmla="*/ 819767 w 1609462"/>
                <a:gd name="connsiteY144" fmla="*/ 917664 h 1121663"/>
                <a:gd name="connsiteX145" fmla="*/ 856416 w 1609462"/>
                <a:gd name="connsiteY145" fmla="*/ 852574 h 1121663"/>
                <a:gd name="connsiteX146" fmla="*/ 851835 w 1609462"/>
                <a:gd name="connsiteY146" fmla="*/ 850249 h 1121663"/>
                <a:gd name="connsiteX147" fmla="*/ 851835 w 1609462"/>
                <a:gd name="connsiteY147" fmla="*/ 843275 h 1121663"/>
                <a:gd name="connsiteX148" fmla="*/ 858706 w 1609462"/>
                <a:gd name="connsiteY148" fmla="*/ 840950 h 1121663"/>
                <a:gd name="connsiteX149" fmla="*/ 858706 w 1609462"/>
                <a:gd name="connsiteY149" fmla="*/ 831652 h 1121663"/>
                <a:gd name="connsiteX150" fmla="*/ 863288 w 1609462"/>
                <a:gd name="connsiteY150" fmla="*/ 831652 h 1121663"/>
                <a:gd name="connsiteX151" fmla="*/ 863288 w 1609462"/>
                <a:gd name="connsiteY151" fmla="*/ 810730 h 1121663"/>
                <a:gd name="connsiteX152" fmla="*/ 858706 w 1609462"/>
                <a:gd name="connsiteY152" fmla="*/ 810730 h 1121663"/>
                <a:gd name="connsiteX153" fmla="*/ 858706 w 1609462"/>
                <a:gd name="connsiteY153" fmla="*/ 806081 h 1121663"/>
                <a:gd name="connsiteX154" fmla="*/ 863288 w 1609462"/>
                <a:gd name="connsiteY154" fmla="*/ 803756 h 1121663"/>
                <a:gd name="connsiteX155" fmla="*/ 874740 w 1609462"/>
                <a:gd name="connsiteY155" fmla="*/ 787483 h 1121663"/>
                <a:gd name="connsiteX156" fmla="*/ 877030 w 1609462"/>
                <a:gd name="connsiteY156" fmla="*/ 778185 h 1121663"/>
                <a:gd name="connsiteX157" fmla="*/ 877030 w 1609462"/>
                <a:gd name="connsiteY157" fmla="*/ 752614 h 1121663"/>
                <a:gd name="connsiteX158" fmla="*/ 877317 w 1609462"/>
                <a:gd name="connsiteY158" fmla="*/ 751742 h 1121663"/>
                <a:gd name="connsiteX159" fmla="*/ 879321 w 1609462"/>
                <a:gd name="connsiteY159" fmla="*/ 745640 h 1121663"/>
                <a:gd name="connsiteX160" fmla="*/ 879607 w 1609462"/>
                <a:gd name="connsiteY160" fmla="*/ 746512 h 1121663"/>
                <a:gd name="connsiteX161" fmla="*/ 881612 w 1609462"/>
                <a:gd name="connsiteY161" fmla="*/ 752614 h 1121663"/>
                <a:gd name="connsiteX162" fmla="*/ 883902 w 1609462"/>
                <a:gd name="connsiteY162" fmla="*/ 778185 h 1121663"/>
                <a:gd name="connsiteX163" fmla="*/ 883902 w 1609462"/>
                <a:gd name="connsiteY163" fmla="*/ 785159 h 1121663"/>
                <a:gd name="connsiteX164" fmla="*/ 895356 w 1609462"/>
                <a:gd name="connsiteY164" fmla="*/ 803756 h 1121663"/>
                <a:gd name="connsiteX165" fmla="*/ 899937 w 1609462"/>
                <a:gd name="connsiteY165" fmla="*/ 806081 h 1121663"/>
                <a:gd name="connsiteX166" fmla="*/ 899937 w 1609462"/>
                <a:gd name="connsiteY166" fmla="*/ 810730 h 1121663"/>
                <a:gd name="connsiteX167" fmla="*/ 897647 w 1609462"/>
                <a:gd name="connsiteY167" fmla="*/ 831652 h 1121663"/>
                <a:gd name="connsiteX168" fmla="*/ 902227 w 1609462"/>
                <a:gd name="connsiteY168" fmla="*/ 840950 h 1121663"/>
                <a:gd name="connsiteX169" fmla="*/ 906809 w 1609462"/>
                <a:gd name="connsiteY169" fmla="*/ 843275 h 1121663"/>
                <a:gd name="connsiteX170" fmla="*/ 906809 w 1609462"/>
                <a:gd name="connsiteY170" fmla="*/ 850249 h 1121663"/>
                <a:gd name="connsiteX171" fmla="*/ 902227 w 1609462"/>
                <a:gd name="connsiteY171" fmla="*/ 852574 h 1121663"/>
                <a:gd name="connsiteX172" fmla="*/ 929142 w 1609462"/>
                <a:gd name="connsiteY172" fmla="*/ 879889 h 1121663"/>
                <a:gd name="connsiteX173" fmla="*/ 938277 w 1609462"/>
                <a:gd name="connsiteY173" fmla="*/ 915339 h 1121663"/>
                <a:gd name="connsiteX174" fmla="*/ 970944 w 1609462"/>
                <a:gd name="connsiteY174" fmla="*/ 915339 h 1121663"/>
                <a:gd name="connsiteX175" fmla="*/ 970944 w 1609462"/>
                <a:gd name="connsiteY175" fmla="*/ 886329 h 1121663"/>
                <a:gd name="connsiteX176" fmla="*/ 965411 w 1609462"/>
                <a:gd name="connsiteY176" fmla="*/ 886329 h 1121663"/>
                <a:gd name="connsiteX177" fmla="*/ 965411 w 1609462"/>
                <a:gd name="connsiteY177" fmla="*/ 724196 h 1121663"/>
                <a:gd name="connsiteX178" fmla="*/ 986238 w 1609462"/>
                <a:gd name="connsiteY178" fmla="*/ 724196 h 1121663"/>
                <a:gd name="connsiteX179" fmla="*/ 986759 w 1609462"/>
                <a:gd name="connsiteY179" fmla="*/ 723115 h 1121663"/>
                <a:gd name="connsiteX180" fmla="*/ 990403 w 1609462"/>
                <a:gd name="connsiteY180" fmla="*/ 715549 h 1121663"/>
                <a:gd name="connsiteX181" fmla="*/ 992226 w 1609462"/>
                <a:gd name="connsiteY181" fmla="*/ 715819 h 1121663"/>
                <a:gd name="connsiteX182" fmla="*/ 1004982 w 1609462"/>
                <a:gd name="connsiteY182" fmla="*/ 717710 h 1121663"/>
                <a:gd name="connsiteX183" fmla="*/ 1005502 w 1609462"/>
                <a:gd name="connsiteY183" fmla="*/ 719062 h 1121663"/>
                <a:gd name="connsiteX184" fmla="*/ 1009146 w 1609462"/>
                <a:gd name="connsiteY184" fmla="*/ 728519 h 1121663"/>
                <a:gd name="connsiteX185" fmla="*/ 1036221 w 1609462"/>
                <a:gd name="connsiteY185" fmla="*/ 730681 h 1121663"/>
                <a:gd name="connsiteX186" fmla="*/ 1036221 w 1609462"/>
                <a:gd name="connsiteY186" fmla="*/ 607460 h 1121663"/>
                <a:gd name="connsiteX187" fmla="*/ 1038304 w 1609462"/>
                <a:gd name="connsiteY187" fmla="*/ 607460 h 1121663"/>
                <a:gd name="connsiteX188" fmla="*/ 1052883 w 1609462"/>
                <a:gd name="connsiteY188" fmla="*/ 607460 h 1121663"/>
                <a:gd name="connsiteX189" fmla="*/ 1052883 w 1609462"/>
                <a:gd name="connsiteY189" fmla="*/ 471268 h 1121663"/>
                <a:gd name="connsiteX190" fmla="*/ 1054704 w 1609462"/>
                <a:gd name="connsiteY190" fmla="*/ 471268 h 1121663"/>
                <a:gd name="connsiteX191" fmla="*/ 1067461 w 1609462"/>
                <a:gd name="connsiteY191" fmla="*/ 471268 h 1121663"/>
                <a:gd name="connsiteX192" fmla="*/ 1067461 w 1609462"/>
                <a:gd name="connsiteY192" fmla="*/ 356694 h 1121663"/>
                <a:gd name="connsiteX193" fmla="*/ 1071626 w 1609462"/>
                <a:gd name="connsiteY193" fmla="*/ 328590 h 1121663"/>
                <a:gd name="connsiteX194" fmla="*/ 1073709 w 1609462"/>
                <a:gd name="connsiteY194" fmla="*/ 328590 h 1121663"/>
                <a:gd name="connsiteX195" fmla="*/ 1088288 w 1609462"/>
                <a:gd name="connsiteY195" fmla="*/ 328590 h 1121663"/>
                <a:gd name="connsiteX196" fmla="*/ 1125775 w 1609462"/>
                <a:gd name="connsiteY196" fmla="*/ 246444 h 1121663"/>
                <a:gd name="connsiteX197" fmla="*/ 1129941 w 1609462"/>
                <a:gd name="connsiteY197" fmla="*/ 0 h 112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609462" h="1121663">
                  <a:moveTo>
                    <a:pt x="1129941" y="0"/>
                  </a:moveTo>
                  <a:cubicBezTo>
                    <a:pt x="1129941" y="18"/>
                    <a:pt x="1129957" y="2040"/>
                    <a:pt x="1132023" y="246444"/>
                  </a:cubicBezTo>
                  <a:cubicBezTo>
                    <a:pt x="1132035" y="246468"/>
                    <a:pt x="1132698" y="247808"/>
                    <a:pt x="1171593" y="326429"/>
                  </a:cubicBezTo>
                  <a:cubicBezTo>
                    <a:pt x="1171601" y="326429"/>
                    <a:pt x="1171715" y="326429"/>
                    <a:pt x="1173676" y="326429"/>
                  </a:cubicBezTo>
                  <a:lnTo>
                    <a:pt x="1188254" y="326429"/>
                  </a:lnTo>
                  <a:cubicBezTo>
                    <a:pt x="1188254" y="326443"/>
                    <a:pt x="1188254" y="327005"/>
                    <a:pt x="1188254" y="350208"/>
                  </a:cubicBezTo>
                  <a:cubicBezTo>
                    <a:pt x="1188256" y="350214"/>
                    <a:pt x="1188295" y="350272"/>
                    <a:pt x="1188776" y="351019"/>
                  </a:cubicBezTo>
                  <a:lnTo>
                    <a:pt x="1192420" y="356694"/>
                  </a:lnTo>
                  <a:cubicBezTo>
                    <a:pt x="1192420" y="356714"/>
                    <a:pt x="1192420" y="358229"/>
                    <a:pt x="1192420" y="471268"/>
                  </a:cubicBezTo>
                  <a:cubicBezTo>
                    <a:pt x="1192428" y="471268"/>
                    <a:pt x="1192572" y="471268"/>
                    <a:pt x="1194762" y="471268"/>
                  </a:cubicBezTo>
                  <a:lnTo>
                    <a:pt x="1211164" y="471268"/>
                  </a:lnTo>
                  <a:cubicBezTo>
                    <a:pt x="1211164" y="471288"/>
                    <a:pt x="1211164" y="472923"/>
                    <a:pt x="1211164" y="611783"/>
                  </a:cubicBezTo>
                  <a:cubicBezTo>
                    <a:pt x="1211174" y="611782"/>
                    <a:pt x="1211289" y="611761"/>
                    <a:pt x="1212726" y="611513"/>
                  </a:cubicBezTo>
                  <a:lnTo>
                    <a:pt x="1223660" y="609622"/>
                  </a:lnTo>
                  <a:cubicBezTo>
                    <a:pt x="1223660" y="609644"/>
                    <a:pt x="1223629" y="610978"/>
                    <a:pt x="1221577" y="698254"/>
                  </a:cubicBezTo>
                  <a:cubicBezTo>
                    <a:pt x="1221587" y="698256"/>
                    <a:pt x="1221701" y="698276"/>
                    <a:pt x="1223139" y="698525"/>
                  </a:cubicBezTo>
                  <a:lnTo>
                    <a:pt x="1234073" y="700416"/>
                  </a:lnTo>
                  <a:cubicBezTo>
                    <a:pt x="1234075" y="700423"/>
                    <a:pt x="1234095" y="700487"/>
                    <a:pt x="1234332" y="701227"/>
                  </a:cubicBezTo>
                  <a:lnTo>
                    <a:pt x="1236155" y="706902"/>
                  </a:lnTo>
                  <a:cubicBezTo>
                    <a:pt x="1236157" y="706893"/>
                    <a:pt x="1236204" y="706750"/>
                    <a:pt x="1236936" y="704470"/>
                  </a:cubicBezTo>
                  <a:lnTo>
                    <a:pt x="1242403" y="687446"/>
                  </a:lnTo>
                  <a:cubicBezTo>
                    <a:pt x="1242411" y="687446"/>
                    <a:pt x="1242513" y="687446"/>
                    <a:pt x="1244225" y="687446"/>
                  </a:cubicBezTo>
                  <a:lnTo>
                    <a:pt x="1256982" y="687446"/>
                  </a:lnTo>
                  <a:cubicBezTo>
                    <a:pt x="1256982" y="687463"/>
                    <a:pt x="1256982" y="688156"/>
                    <a:pt x="1256982" y="719872"/>
                  </a:cubicBezTo>
                  <a:cubicBezTo>
                    <a:pt x="1256988" y="719877"/>
                    <a:pt x="1257067" y="719917"/>
                    <a:pt x="1258023" y="720413"/>
                  </a:cubicBezTo>
                  <a:lnTo>
                    <a:pt x="1265313" y="724196"/>
                  </a:lnTo>
                  <a:cubicBezTo>
                    <a:pt x="1265313" y="724205"/>
                    <a:pt x="1265313" y="724306"/>
                    <a:pt x="1265313" y="725547"/>
                  </a:cubicBezTo>
                  <a:lnTo>
                    <a:pt x="1265313" y="735005"/>
                  </a:lnTo>
                  <a:cubicBezTo>
                    <a:pt x="1265333" y="735005"/>
                    <a:pt x="1266266" y="735005"/>
                    <a:pt x="1311131" y="735005"/>
                  </a:cubicBezTo>
                  <a:cubicBezTo>
                    <a:pt x="1311131" y="735013"/>
                    <a:pt x="1311131" y="735096"/>
                    <a:pt x="1311131" y="736086"/>
                  </a:cubicBezTo>
                  <a:lnTo>
                    <a:pt x="1311131" y="743652"/>
                  </a:lnTo>
                  <a:cubicBezTo>
                    <a:pt x="1311140" y="743652"/>
                    <a:pt x="1311264" y="743652"/>
                    <a:pt x="1313213" y="743652"/>
                  </a:cubicBezTo>
                  <a:lnTo>
                    <a:pt x="1327791" y="743652"/>
                  </a:lnTo>
                  <a:cubicBezTo>
                    <a:pt x="1327791" y="743634"/>
                    <a:pt x="1327791" y="742905"/>
                    <a:pt x="1327791" y="713387"/>
                  </a:cubicBezTo>
                  <a:cubicBezTo>
                    <a:pt x="1327813" y="713387"/>
                    <a:pt x="1328769" y="713387"/>
                    <a:pt x="1373609" y="713387"/>
                  </a:cubicBezTo>
                  <a:cubicBezTo>
                    <a:pt x="1373609" y="713379"/>
                    <a:pt x="1373609" y="713282"/>
                    <a:pt x="1373609" y="712036"/>
                  </a:cubicBezTo>
                  <a:lnTo>
                    <a:pt x="1373609" y="702578"/>
                  </a:lnTo>
                  <a:cubicBezTo>
                    <a:pt x="1373616" y="702578"/>
                    <a:pt x="1373692" y="702578"/>
                    <a:pt x="1374651" y="702578"/>
                  </a:cubicBezTo>
                  <a:lnTo>
                    <a:pt x="1381940" y="702578"/>
                  </a:lnTo>
                  <a:cubicBezTo>
                    <a:pt x="1381940" y="702571"/>
                    <a:pt x="1381940" y="702458"/>
                    <a:pt x="1381940" y="700687"/>
                  </a:cubicBezTo>
                  <a:lnTo>
                    <a:pt x="1381940" y="687446"/>
                  </a:lnTo>
                  <a:cubicBezTo>
                    <a:pt x="1381950" y="687446"/>
                    <a:pt x="1382024" y="687446"/>
                    <a:pt x="1382721" y="687446"/>
                  </a:cubicBezTo>
                  <a:lnTo>
                    <a:pt x="1388188" y="687446"/>
                  </a:lnTo>
                  <a:cubicBezTo>
                    <a:pt x="1388188" y="687439"/>
                    <a:pt x="1388188" y="687354"/>
                    <a:pt x="1388188" y="686365"/>
                  </a:cubicBezTo>
                  <a:lnTo>
                    <a:pt x="1388188" y="678798"/>
                  </a:lnTo>
                  <a:cubicBezTo>
                    <a:pt x="1388196" y="678798"/>
                    <a:pt x="1388323" y="678798"/>
                    <a:pt x="1390271" y="678798"/>
                  </a:cubicBezTo>
                  <a:lnTo>
                    <a:pt x="1404849" y="678798"/>
                  </a:lnTo>
                  <a:cubicBezTo>
                    <a:pt x="1404849" y="678805"/>
                    <a:pt x="1404849" y="678882"/>
                    <a:pt x="1404849" y="679879"/>
                  </a:cubicBezTo>
                  <a:lnTo>
                    <a:pt x="1404849" y="687446"/>
                  </a:lnTo>
                  <a:cubicBezTo>
                    <a:pt x="1404861" y="687446"/>
                    <a:pt x="1405376" y="687446"/>
                    <a:pt x="1427758" y="687446"/>
                  </a:cubicBezTo>
                  <a:cubicBezTo>
                    <a:pt x="1427758" y="687438"/>
                    <a:pt x="1427758" y="687324"/>
                    <a:pt x="1427758" y="685554"/>
                  </a:cubicBezTo>
                  <a:lnTo>
                    <a:pt x="1427758" y="672313"/>
                  </a:lnTo>
                  <a:cubicBezTo>
                    <a:pt x="1427764" y="672313"/>
                    <a:pt x="1427864" y="672313"/>
                    <a:pt x="1429581" y="672313"/>
                  </a:cubicBezTo>
                  <a:lnTo>
                    <a:pt x="1442337" y="672313"/>
                  </a:lnTo>
                  <a:cubicBezTo>
                    <a:pt x="1442337" y="672325"/>
                    <a:pt x="1442337" y="672839"/>
                    <a:pt x="1442337" y="696093"/>
                  </a:cubicBezTo>
                  <a:cubicBezTo>
                    <a:pt x="1442344" y="696093"/>
                    <a:pt x="1442426" y="696093"/>
                    <a:pt x="1443379" y="696093"/>
                  </a:cubicBezTo>
                  <a:lnTo>
                    <a:pt x="1450668" y="696093"/>
                  </a:lnTo>
                  <a:cubicBezTo>
                    <a:pt x="1450668" y="696087"/>
                    <a:pt x="1450668" y="696006"/>
                    <a:pt x="1450668" y="695012"/>
                  </a:cubicBezTo>
                  <a:lnTo>
                    <a:pt x="1450668" y="687446"/>
                  </a:lnTo>
                  <a:cubicBezTo>
                    <a:pt x="1450677" y="687446"/>
                    <a:pt x="1450798" y="687446"/>
                    <a:pt x="1452489" y="687446"/>
                  </a:cubicBezTo>
                  <a:lnTo>
                    <a:pt x="1465246" y="687446"/>
                  </a:lnTo>
                  <a:cubicBezTo>
                    <a:pt x="1465246" y="687459"/>
                    <a:pt x="1465246" y="688018"/>
                    <a:pt x="1465246" y="713387"/>
                  </a:cubicBezTo>
                  <a:cubicBezTo>
                    <a:pt x="1465254" y="713387"/>
                    <a:pt x="1465376" y="713387"/>
                    <a:pt x="1467329" y="713387"/>
                  </a:cubicBezTo>
                  <a:lnTo>
                    <a:pt x="1481907" y="713387"/>
                  </a:lnTo>
                  <a:cubicBezTo>
                    <a:pt x="1481907" y="713398"/>
                    <a:pt x="1481907" y="713513"/>
                    <a:pt x="1481907" y="715008"/>
                  </a:cubicBezTo>
                  <a:lnTo>
                    <a:pt x="1481907" y="726358"/>
                  </a:lnTo>
                  <a:cubicBezTo>
                    <a:pt x="1481915" y="726358"/>
                    <a:pt x="1481988" y="726358"/>
                    <a:pt x="1482688" y="726358"/>
                  </a:cubicBezTo>
                  <a:lnTo>
                    <a:pt x="1488156" y="726358"/>
                  </a:lnTo>
                  <a:cubicBezTo>
                    <a:pt x="1488156" y="726350"/>
                    <a:pt x="1488156" y="726274"/>
                    <a:pt x="1488156" y="725547"/>
                  </a:cubicBezTo>
                  <a:lnTo>
                    <a:pt x="1488156" y="719872"/>
                  </a:lnTo>
                  <a:cubicBezTo>
                    <a:pt x="1488173" y="719872"/>
                    <a:pt x="1488912" y="719872"/>
                    <a:pt x="1519395" y="719872"/>
                  </a:cubicBezTo>
                  <a:cubicBezTo>
                    <a:pt x="1519395" y="719886"/>
                    <a:pt x="1519395" y="720449"/>
                    <a:pt x="1519395" y="743652"/>
                  </a:cubicBezTo>
                  <a:cubicBezTo>
                    <a:pt x="1519402" y="743652"/>
                    <a:pt x="1519483" y="743652"/>
                    <a:pt x="1520436" y="743652"/>
                  </a:cubicBezTo>
                  <a:lnTo>
                    <a:pt x="1527726" y="743652"/>
                  </a:lnTo>
                  <a:cubicBezTo>
                    <a:pt x="1527726" y="743659"/>
                    <a:pt x="1527726" y="743732"/>
                    <a:pt x="1527726" y="744733"/>
                  </a:cubicBezTo>
                  <a:lnTo>
                    <a:pt x="1527726" y="752299"/>
                  </a:lnTo>
                  <a:cubicBezTo>
                    <a:pt x="1527735" y="752299"/>
                    <a:pt x="1527810" y="752299"/>
                    <a:pt x="1528507" y="752299"/>
                  </a:cubicBezTo>
                  <a:lnTo>
                    <a:pt x="1533974" y="752299"/>
                  </a:lnTo>
                  <a:cubicBezTo>
                    <a:pt x="1533974" y="752292"/>
                    <a:pt x="1533974" y="752172"/>
                    <a:pt x="1533974" y="750137"/>
                  </a:cubicBezTo>
                  <a:lnTo>
                    <a:pt x="1533974" y="735005"/>
                  </a:lnTo>
                  <a:cubicBezTo>
                    <a:pt x="1533981" y="735005"/>
                    <a:pt x="1534061" y="735005"/>
                    <a:pt x="1535015" y="735005"/>
                  </a:cubicBezTo>
                  <a:lnTo>
                    <a:pt x="1542304" y="735005"/>
                  </a:lnTo>
                  <a:cubicBezTo>
                    <a:pt x="1542304" y="735013"/>
                    <a:pt x="1542304" y="735096"/>
                    <a:pt x="1542304" y="736086"/>
                  </a:cubicBezTo>
                  <a:lnTo>
                    <a:pt x="1542304" y="743652"/>
                  </a:lnTo>
                  <a:lnTo>
                    <a:pt x="1547771" y="741659"/>
                  </a:lnTo>
                  <a:cubicBezTo>
                    <a:pt x="1548552" y="741287"/>
                    <a:pt x="1548552" y="741085"/>
                    <a:pt x="1548552" y="740679"/>
                  </a:cubicBezTo>
                  <a:lnTo>
                    <a:pt x="1548552" y="735005"/>
                  </a:lnTo>
                  <a:cubicBezTo>
                    <a:pt x="1548570" y="735005"/>
                    <a:pt x="1549393" y="735005"/>
                    <a:pt x="1588123" y="735005"/>
                  </a:cubicBezTo>
                  <a:cubicBezTo>
                    <a:pt x="1588123" y="735019"/>
                    <a:pt x="1588123" y="735566"/>
                    <a:pt x="1588123" y="758784"/>
                  </a:cubicBezTo>
                  <a:cubicBezTo>
                    <a:pt x="1588131" y="758784"/>
                    <a:pt x="1588252" y="758784"/>
                    <a:pt x="1590205" y="758784"/>
                  </a:cubicBezTo>
                  <a:lnTo>
                    <a:pt x="1604783" y="758784"/>
                  </a:lnTo>
                  <a:cubicBezTo>
                    <a:pt x="1604783" y="758792"/>
                    <a:pt x="1604783" y="758874"/>
                    <a:pt x="1604783" y="759865"/>
                  </a:cubicBezTo>
                  <a:lnTo>
                    <a:pt x="1604783" y="767431"/>
                  </a:lnTo>
                  <a:cubicBezTo>
                    <a:pt x="1604793" y="767431"/>
                    <a:pt x="1604919" y="767431"/>
                    <a:pt x="1606606" y="767431"/>
                  </a:cubicBezTo>
                  <a:lnTo>
                    <a:pt x="1609462" y="767431"/>
                  </a:lnTo>
                  <a:lnTo>
                    <a:pt x="1609462" y="1121663"/>
                  </a:lnTo>
                  <a:lnTo>
                    <a:pt x="0" y="1121663"/>
                  </a:lnTo>
                  <a:lnTo>
                    <a:pt x="43213" y="1048827"/>
                  </a:lnTo>
                  <a:cubicBezTo>
                    <a:pt x="56785" y="1047723"/>
                    <a:pt x="70386" y="1046621"/>
                    <a:pt x="84500" y="1045519"/>
                  </a:cubicBezTo>
                  <a:cubicBezTo>
                    <a:pt x="84500" y="1033896"/>
                    <a:pt x="84500" y="1024598"/>
                    <a:pt x="84500" y="1012974"/>
                  </a:cubicBezTo>
                  <a:cubicBezTo>
                    <a:pt x="100534" y="1012974"/>
                    <a:pt x="116567" y="1012974"/>
                    <a:pt x="130311" y="1012974"/>
                  </a:cubicBezTo>
                  <a:cubicBezTo>
                    <a:pt x="130311" y="1006000"/>
                    <a:pt x="130311" y="1001351"/>
                    <a:pt x="130311" y="994377"/>
                  </a:cubicBezTo>
                  <a:cubicBezTo>
                    <a:pt x="162379" y="994377"/>
                    <a:pt x="194447" y="994377"/>
                    <a:pt x="226515" y="994377"/>
                  </a:cubicBezTo>
                  <a:cubicBezTo>
                    <a:pt x="226515" y="999026"/>
                    <a:pt x="226515" y="1001351"/>
                    <a:pt x="226515" y="1006000"/>
                  </a:cubicBezTo>
                  <a:cubicBezTo>
                    <a:pt x="247130" y="1006000"/>
                    <a:pt x="267744" y="1006000"/>
                    <a:pt x="288359" y="1006000"/>
                  </a:cubicBezTo>
                  <a:cubicBezTo>
                    <a:pt x="288359" y="1008325"/>
                    <a:pt x="288359" y="1010650"/>
                    <a:pt x="288359" y="1012974"/>
                  </a:cubicBezTo>
                  <a:cubicBezTo>
                    <a:pt x="292940" y="1012974"/>
                    <a:pt x="299812" y="1012974"/>
                    <a:pt x="306683" y="1012974"/>
                  </a:cubicBezTo>
                  <a:cubicBezTo>
                    <a:pt x="306683" y="1015299"/>
                    <a:pt x="306683" y="1017624"/>
                    <a:pt x="306683" y="1019948"/>
                  </a:cubicBezTo>
                  <a:cubicBezTo>
                    <a:pt x="311265" y="1019948"/>
                    <a:pt x="318136" y="1019948"/>
                    <a:pt x="322717" y="1019948"/>
                  </a:cubicBezTo>
                  <a:cubicBezTo>
                    <a:pt x="322717" y="985079"/>
                    <a:pt x="322717" y="950209"/>
                    <a:pt x="322717" y="915339"/>
                  </a:cubicBezTo>
                  <a:cubicBezTo>
                    <a:pt x="338751" y="910690"/>
                    <a:pt x="354786" y="906041"/>
                    <a:pt x="370819" y="901391"/>
                  </a:cubicBezTo>
                  <a:cubicBezTo>
                    <a:pt x="400597" y="901391"/>
                    <a:pt x="430373" y="901391"/>
                    <a:pt x="460150" y="901391"/>
                  </a:cubicBezTo>
                  <a:cubicBezTo>
                    <a:pt x="460150" y="845600"/>
                    <a:pt x="460150" y="789808"/>
                    <a:pt x="460150" y="734017"/>
                  </a:cubicBezTo>
                  <a:cubicBezTo>
                    <a:pt x="467022" y="729367"/>
                    <a:pt x="476184" y="727043"/>
                    <a:pt x="485346" y="722393"/>
                  </a:cubicBezTo>
                  <a:cubicBezTo>
                    <a:pt x="521995" y="717744"/>
                    <a:pt x="558644" y="710770"/>
                    <a:pt x="595293" y="703796"/>
                  </a:cubicBezTo>
                  <a:cubicBezTo>
                    <a:pt x="609037" y="708445"/>
                    <a:pt x="620489" y="713095"/>
                    <a:pt x="634232" y="715419"/>
                  </a:cubicBezTo>
                  <a:cubicBezTo>
                    <a:pt x="636523" y="717744"/>
                    <a:pt x="638814" y="720069"/>
                    <a:pt x="641104" y="722393"/>
                  </a:cubicBezTo>
                  <a:cubicBezTo>
                    <a:pt x="641104" y="827002"/>
                    <a:pt x="641104" y="931612"/>
                    <a:pt x="641104" y="1033896"/>
                  </a:cubicBezTo>
                  <a:cubicBezTo>
                    <a:pt x="645685" y="1033896"/>
                    <a:pt x="650266" y="1033896"/>
                    <a:pt x="657138" y="1033896"/>
                  </a:cubicBezTo>
                  <a:cubicBezTo>
                    <a:pt x="657138" y="992053"/>
                    <a:pt x="657138" y="950209"/>
                    <a:pt x="657138" y="908365"/>
                  </a:cubicBezTo>
                  <a:cubicBezTo>
                    <a:pt x="661719" y="908365"/>
                    <a:pt x="666300" y="908365"/>
                    <a:pt x="670881" y="908365"/>
                  </a:cubicBezTo>
                  <a:cubicBezTo>
                    <a:pt x="670881" y="903716"/>
                    <a:pt x="670881" y="901391"/>
                    <a:pt x="670881" y="896742"/>
                  </a:cubicBezTo>
                  <a:cubicBezTo>
                    <a:pt x="675462" y="894417"/>
                    <a:pt x="680043" y="892093"/>
                    <a:pt x="684624" y="889768"/>
                  </a:cubicBezTo>
                  <a:lnTo>
                    <a:pt x="696077" y="889768"/>
                  </a:lnTo>
                  <a:cubicBezTo>
                    <a:pt x="696077" y="885119"/>
                    <a:pt x="696077" y="882794"/>
                    <a:pt x="696077" y="878145"/>
                  </a:cubicBezTo>
                  <a:cubicBezTo>
                    <a:pt x="698368" y="875820"/>
                    <a:pt x="702949" y="873495"/>
                    <a:pt x="705239" y="871171"/>
                  </a:cubicBezTo>
                  <a:cubicBezTo>
                    <a:pt x="712111" y="871171"/>
                    <a:pt x="721274" y="871171"/>
                    <a:pt x="728146" y="871171"/>
                  </a:cubicBezTo>
                  <a:cubicBezTo>
                    <a:pt x="728146" y="882794"/>
                    <a:pt x="728146" y="896742"/>
                    <a:pt x="728146" y="908365"/>
                  </a:cubicBezTo>
                  <a:cubicBezTo>
                    <a:pt x="744180" y="908365"/>
                    <a:pt x="760213" y="908365"/>
                    <a:pt x="776247" y="908365"/>
                  </a:cubicBezTo>
                  <a:cubicBezTo>
                    <a:pt x="776247" y="952534"/>
                    <a:pt x="776247" y="994377"/>
                    <a:pt x="776247" y="1038546"/>
                  </a:cubicBezTo>
                  <a:cubicBezTo>
                    <a:pt x="783118" y="1038546"/>
                    <a:pt x="789990" y="1038546"/>
                    <a:pt x="794571" y="1038546"/>
                  </a:cubicBezTo>
                  <a:cubicBezTo>
                    <a:pt x="801443" y="1036221"/>
                    <a:pt x="806024" y="1033896"/>
                    <a:pt x="812895" y="1031572"/>
                  </a:cubicBezTo>
                  <a:cubicBezTo>
                    <a:pt x="812895" y="1026922"/>
                    <a:pt x="812895" y="1024598"/>
                    <a:pt x="812895" y="1022273"/>
                  </a:cubicBezTo>
                  <a:cubicBezTo>
                    <a:pt x="810605" y="1022273"/>
                    <a:pt x="808315" y="1019948"/>
                    <a:pt x="806024" y="1019948"/>
                  </a:cubicBezTo>
                  <a:cubicBezTo>
                    <a:pt x="806024" y="1017624"/>
                    <a:pt x="806024" y="1015299"/>
                    <a:pt x="806024" y="1012974"/>
                  </a:cubicBezTo>
                  <a:cubicBezTo>
                    <a:pt x="808315" y="1010650"/>
                    <a:pt x="810605" y="1010650"/>
                    <a:pt x="812895" y="1008325"/>
                  </a:cubicBezTo>
                  <a:cubicBezTo>
                    <a:pt x="812895" y="992053"/>
                    <a:pt x="812895" y="973455"/>
                    <a:pt x="812895" y="957183"/>
                  </a:cubicBezTo>
                  <a:cubicBezTo>
                    <a:pt x="810605" y="957183"/>
                    <a:pt x="808315" y="954858"/>
                    <a:pt x="806024" y="954858"/>
                  </a:cubicBezTo>
                  <a:cubicBezTo>
                    <a:pt x="806024" y="952534"/>
                    <a:pt x="806024" y="950209"/>
                    <a:pt x="806024" y="947884"/>
                  </a:cubicBezTo>
                  <a:cubicBezTo>
                    <a:pt x="808315" y="945560"/>
                    <a:pt x="810605" y="945560"/>
                    <a:pt x="812895" y="943235"/>
                  </a:cubicBezTo>
                  <a:lnTo>
                    <a:pt x="817477" y="938586"/>
                  </a:lnTo>
                  <a:lnTo>
                    <a:pt x="817477" y="929287"/>
                  </a:lnTo>
                  <a:cubicBezTo>
                    <a:pt x="815186" y="929287"/>
                    <a:pt x="815186" y="929287"/>
                    <a:pt x="812895" y="929287"/>
                  </a:cubicBezTo>
                  <a:cubicBezTo>
                    <a:pt x="812895" y="926962"/>
                    <a:pt x="812895" y="924638"/>
                    <a:pt x="812895" y="922313"/>
                  </a:cubicBezTo>
                  <a:cubicBezTo>
                    <a:pt x="815186" y="922313"/>
                    <a:pt x="817477" y="919988"/>
                    <a:pt x="819767" y="917664"/>
                  </a:cubicBezTo>
                  <a:cubicBezTo>
                    <a:pt x="822057" y="889768"/>
                    <a:pt x="828929" y="866522"/>
                    <a:pt x="856416" y="852574"/>
                  </a:cubicBezTo>
                  <a:cubicBezTo>
                    <a:pt x="854125" y="852574"/>
                    <a:pt x="854125" y="850249"/>
                    <a:pt x="851835" y="850249"/>
                  </a:cubicBezTo>
                  <a:cubicBezTo>
                    <a:pt x="851835" y="847924"/>
                    <a:pt x="851835" y="845600"/>
                    <a:pt x="851835" y="843275"/>
                  </a:cubicBezTo>
                  <a:cubicBezTo>
                    <a:pt x="854125" y="843275"/>
                    <a:pt x="856416" y="840950"/>
                    <a:pt x="858706" y="840950"/>
                  </a:cubicBezTo>
                  <a:cubicBezTo>
                    <a:pt x="858706" y="836301"/>
                    <a:pt x="858706" y="833976"/>
                    <a:pt x="858706" y="831652"/>
                  </a:cubicBezTo>
                  <a:cubicBezTo>
                    <a:pt x="860997" y="831652"/>
                    <a:pt x="860997" y="831652"/>
                    <a:pt x="863288" y="831652"/>
                  </a:cubicBezTo>
                  <a:cubicBezTo>
                    <a:pt x="863288" y="824678"/>
                    <a:pt x="863288" y="817704"/>
                    <a:pt x="863288" y="810730"/>
                  </a:cubicBezTo>
                  <a:cubicBezTo>
                    <a:pt x="860997" y="810730"/>
                    <a:pt x="860997" y="810730"/>
                    <a:pt x="858706" y="810730"/>
                  </a:cubicBezTo>
                  <a:cubicBezTo>
                    <a:pt x="858706" y="808405"/>
                    <a:pt x="858706" y="808405"/>
                    <a:pt x="858706" y="806081"/>
                  </a:cubicBezTo>
                  <a:lnTo>
                    <a:pt x="863288" y="803756"/>
                  </a:lnTo>
                  <a:cubicBezTo>
                    <a:pt x="867868" y="799107"/>
                    <a:pt x="870159" y="794457"/>
                    <a:pt x="874740" y="787483"/>
                  </a:cubicBezTo>
                  <a:cubicBezTo>
                    <a:pt x="877030" y="782834"/>
                    <a:pt x="877030" y="780510"/>
                    <a:pt x="877030" y="778185"/>
                  </a:cubicBezTo>
                  <a:cubicBezTo>
                    <a:pt x="872450" y="771211"/>
                    <a:pt x="872450" y="759588"/>
                    <a:pt x="877030" y="752614"/>
                  </a:cubicBezTo>
                  <a:cubicBezTo>
                    <a:pt x="877032" y="752611"/>
                    <a:pt x="877047" y="752565"/>
                    <a:pt x="877317" y="751742"/>
                  </a:cubicBezTo>
                  <a:lnTo>
                    <a:pt x="879321" y="745640"/>
                  </a:lnTo>
                  <a:cubicBezTo>
                    <a:pt x="879322" y="745643"/>
                    <a:pt x="879338" y="745689"/>
                    <a:pt x="879607" y="746512"/>
                  </a:cubicBezTo>
                  <a:lnTo>
                    <a:pt x="881612" y="752614"/>
                  </a:lnTo>
                  <a:cubicBezTo>
                    <a:pt x="886192" y="759588"/>
                    <a:pt x="888483" y="771211"/>
                    <a:pt x="883902" y="778185"/>
                  </a:cubicBezTo>
                  <a:cubicBezTo>
                    <a:pt x="883902" y="780510"/>
                    <a:pt x="883902" y="782834"/>
                    <a:pt x="883902" y="785159"/>
                  </a:cubicBezTo>
                  <a:cubicBezTo>
                    <a:pt x="888483" y="792133"/>
                    <a:pt x="893064" y="799107"/>
                    <a:pt x="895356" y="803756"/>
                  </a:cubicBezTo>
                  <a:cubicBezTo>
                    <a:pt x="897647" y="803756"/>
                    <a:pt x="897647" y="806081"/>
                    <a:pt x="899937" y="806081"/>
                  </a:cubicBezTo>
                  <a:cubicBezTo>
                    <a:pt x="899937" y="808405"/>
                    <a:pt x="899937" y="808405"/>
                    <a:pt x="899937" y="810730"/>
                  </a:cubicBezTo>
                  <a:cubicBezTo>
                    <a:pt x="897647" y="817704"/>
                    <a:pt x="897647" y="824678"/>
                    <a:pt x="897647" y="831652"/>
                  </a:cubicBezTo>
                  <a:cubicBezTo>
                    <a:pt x="902227" y="833976"/>
                    <a:pt x="902227" y="836301"/>
                    <a:pt x="902227" y="840950"/>
                  </a:cubicBezTo>
                  <a:lnTo>
                    <a:pt x="906809" y="843275"/>
                  </a:lnTo>
                  <a:cubicBezTo>
                    <a:pt x="906809" y="845600"/>
                    <a:pt x="906809" y="847924"/>
                    <a:pt x="906809" y="850249"/>
                  </a:cubicBezTo>
                  <a:cubicBezTo>
                    <a:pt x="904518" y="852574"/>
                    <a:pt x="904518" y="852574"/>
                    <a:pt x="902227" y="852574"/>
                  </a:cubicBezTo>
                  <a:cubicBezTo>
                    <a:pt x="915970" y="859548"/>
                    <a:pt x="923988" y="868847"/>
                    <a:pt x="929142" y="879889"/>
                  </a:cubicBezTo>
                  <a:lnTo>
                    <a:pt x="938277" y="915339"/>
                  </a:lnTo>
                  <a:lnTo>
                    <a:pt x="970944" y="915339"/>
                  </a:lnTo>
                  <a:lnTo>
                    <a:pt x="970944" y="886329"/>
                  </a:lnTo>
                  <a:lnTo>
                    <a:pt x="965411" y="886329"/>
                  </a:lnTo>
                  <a:cubicBezTo>
                    <a:pt x="965411" y="886306"/>
                    <a:pt x="965411" y="884414"/>
                    <a:pt x="965411" y="724196"/>
                  </a:cubicBezTo>
                  <a:cubicBezTo>
                    <a:pt x="965423" y="724196"/>
                    <a:pt x="965907" y="724196"/>
                    <a:pt x="986238" y="724196"/>
                  </a:cubicBezTo>
                  <a:cubicBezTo>
                    <a:pt x="986242" y="724190"/>
                    <a:pt x="986280" y="724108"/>
                    <a:pt x="986759" y="723115"/>
                  </a:cubicBezTo>
                  <a:lnTo>
                    <a:pt x="990403" y="715549"/>
                  </a:lnTo>
                  <a:cubicBezTo>
                    <a:pt x="990412" y="715550"/>
                    <a:pt x="990528" y="715568"/>
                    <a:pt x="992226" y="715819"/>
                  </a:cubicBezTo>
                  <a:lnTo>
                    <a:pt x="1004982" y="717710"/>
                  </a:lnTo>
                  <a:cubicBezTo>
                    <a:pt x="1004985" y="717720"/>
                    <a:pt x="1005024" y="717821"/>
                    <a:pt x="1005502" y="719062"/>
                  </a:cubicBezTo>
                  <a:lnTo>
                    <a:pt x="1009146" y="728519"/>
                  </a:lnTo>
                  <a:cubicBezTo>
                    <a:pt x="1009161" y="728520"/>
                    <a:pt x="1009773" y="728570"/>
                    <a:pt x="1036221" y="730681"/>
                  </a:cubicBezTo>
                  <a:cubicBezTo>
                    <a:pt x="1036221" y="730661"/>
                    <a:pt x="1036221" y="729131"/>
                    <a:pt x="1036221" y="607460"/>
                  </a:cubicBezTo>
                  <a:cubicBezTo>
                    <a:pt x="1036230" y="607460"/>
                    <a:pt x="1036353" y="607460"/>
                    <a:pt x="1038304" y="607460"/>
                  </a:cubicBezTo>
                  <a:lnTo>
                    <a:pt x="1052883" y="607460"/>
                  </a:lnTo>
                  <a:cubicBezTo>
                    <a:pt x="1052883" y="607438"/>
                    <a:pt x="1052883" y="605724"/>
                    <a:pt x="1052883" y="471268"/>
                  </a:cubicBezTo>
                  <a:cubicBezTo>
                    <a:pt x="1052891" y="471268"/>
                    <a:pt x="1053002" y="471268"/>
                    <a:pt x="1054704" y="471268"/>
                  </a:cubicBezTo>
                  <a:lnTo>
                    <a:pt x="1067461" y="471268"/>
                  </a:lnTo>
                  <a:cubicBezTo>
                    <a:pt x="1067461" y="471251"/>
                    <a:pt x="1067461" y="469845"/>
                    <a:pt x="1067461" y="356694"/>
                  </a:cubicBezTo>
                  <a:cubicBezTo>
                    <a:pt x="1071626" y="354532"/>
                    <a:pt x="1071626" y="354532"/>
                    <a:pt x="1071626" y="328590"/>
                  </a:cubicBezTo>
                  <a:cubicBezTo>
                    <a:pt x="1071633" y="328590"/>
                    <a:pt x="1071756" y="328590"/>
                    <a:pt x="1073709" y="328590"/>
                  </a:cubicBezTo>
                  <a:lnTo>
                    <a:pt x="1088288" y="328590"/>
                  </a:lnTo>
                  <a:cubicBezTo>
                    <a:pt x="1088299" y="328567"/>
                    <a:pt x="1088922" y="327200"/>
                    <a:pt x="1125775" y="246444"/>
                  </a:cubicBezTo>
                  <a:cubicBezTo>
                    <a:pt x="1125775" y="246430"/>
                    <a:pt x="1125810" y="244478"/>
                    <a:pt x="112994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214353A-EABD-49DB-9910-E10B582BE8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16044" y="5840773"/>
              <a:ext cx="4475956" cy="1039515"/>
            </a:xfrm>
            <a:custGeom>
              <a:avLst/>
              <a:gdLst>
                <a:gd name="connsiteX0" fmla="*/ 1569801 w 4475956"/>
                <a:gd name="connsiteY0" fmla="*/ 0 h 1039515"/>
                <a:gd name="connsiteX1" fmla="*/ 1573966 w 4475956"/>
                <a:gd name="connsiteY1" fmla="*/ 17294 h 1039515"/>
                <a:gd name="connsiteX2" fmla="*/ 1576049 w 4475956"/>
                <a:gd name="connsiteY2" fmla="*/ 75662 h 1039515"/>
                <a:gd name="connsiteX3" fmla="*/ 1578131 w 4475956"/>
                <a:gd name="connsiteY3" fmla="*/ 138354 h 1039515"/>
                <a:gd name="connsiteX4" fmla="*/ 1584379 w 4475956"/>
                <a:gd name="connsiteY4" fmla="*/ 144840 h 1039515"/>
                <a:gd name="connsiteX5" fmla="*/ 1582297 w 4475956"/>
                <a:gd name="connsiteY5" fmla="*/ 151324 h 1039515"/>
                <a:gd name="connsiteX6" fmla="*/ 1582297 w 4475956"/>
                <a:gd name="connsiteY6" fmla="*/ 229148 h 1039515"/>
                <a:gd name="connsiteX7" fmla="*/ 1584379 w 4475956"/>
                <a:gd name="connsiteY7" fmla="*/ 233472 h 1039515"/>
                <a:gd name="connsiteX8" fmla="*/ 1584379 w 4475956"/>
                <a:gd name="connsiteY8" fmla="*/ 255090 h 1039515"/>
                <a:gd name="connsiteX9" fmla="*/ 1598957 w 4475956"/>
                <a:gd name="connsiteY9" fmla="*/ 255090 h 1039515"/>
                <a:gd name="connsiteX10" fmla="*/ 1598957 w 4475956"/>
                <a:gd name="connsiteY10" fmla="*/ 272384 h 1039515"/>
                <a:gd name="connsiteX11" fmla="*/ 1607289 w 4475956"/>
                <a:gd name="connsiteY11" fmla="*/ 296163 h 1039515"/>
                <a:gd name="connsiteX12" fmla="*/ 1601041 w 4475956"/>
                <a:gd name="connsiteY12" fmla="*/ 300487 h 1039515"/>
                <a:gd name="connsiteX13" fmla="*/ 1588544 w 4475956"/>
                <a:gd name="connsiteY13" fmla="*/ 322105 h 1039515"/>
                <a:gd name="connsiteX14" fmla="*/ 1596875 w 4475956"/>
                <a:gd name="connsiteY14" fmla="*/ 575033 h 1039515"/>
                <a:gd name="connsiteX15" fmla="*/ 1663520 w 4475956"/>
                <a:gd name="connsiteY15" fmla="*/ 575033 h 1039515"/>
                <a:gd name="connsiteX16" fmla="*/ 1663520 w 4475956"/>
                <a:gd name="connsiteY16" fmla="*/ 650695 h 1039515"/>
                <a:gd name="connsiteX17" fmla="*/ 1671851 w 4475956"/>
                <a:gd name="connsiteY17" fmla="*/ 650695 h 1039515"/>
                <a:gd name="connsiteX18" fmla="*/ 1673933 w 4475956"/>
                <a:gd name="connsiteY18" fmla="*/ 644210 h 1039515"/>
                <a:gd name="connsiteX19" fmla="*/ 1680181 w 4475956"/>
                <a:gd name="connsiteY19" fmla="*/ 644210 h 1039515"/>
                <a:gd name="connsiteX20" fmla="*/ 1682265 w 4475956"/>
                <a:gd name="connsiteY20" fmla="*/ 652857 h 1039515"/>
                <a:gd name="connsiteX21" fmla="*/ 1694761 w 4475956"/>
                <a:gd name="connsiteY21" fmla="*/ 652857 h 1039515"/>
                <a:gd name="connsiteX22" fmla="*/ 1694761 w 4475956"/>
                <a:gd name="connsiteY22" fmla="*/ 646371 h 1039515"/>
                <a:gd name="connsiteX23" fmla="*/ 1717668 w 4475956"/>
                <a:gd name="connsiteY23" fmla="*/ 646371 h 1039515"/>
                <a:gd name="connsiteX24" fmla="*/ 1717668 w 4475956"/>
                <a:gd name="connsiteY24" fmla="*/ 652857 h 1039515"/>
                <a:gd name="connsiteX25" fmla="*/ 1738495 w 4475956"/>
                <a:gd name="connsiteY25" fmla="*/ 652857 h 1039515"/>
                <a:gd name="connsiteX26" fmla="*/ 1738495 w 4475956"/>
                <a:gd name="connsiteY26" fmla="*/ 698254 h 1039515"/>
                <a:gd name="connsiteX27" fmla="*/ 1753074 w 4475956"/>
                <a:gd name="connsiteY27" fmla="*/ 698254 h 1039515"/>
                <a:gd name="connsiteX28" fmla="*/ 1753074 w 4475956"/>
                <a:gd name="connsiteY28" fmla="*/ 685283 h 1039515"/>
                <a:gd name="connsiteX29" fmla="*/ 1769735 w 4475956"/>
                <a:gd name="connsiteY29" fmla="*/ 685283 h 1039515"/>
                <a:gd name="connsiteX30" fmla="*/ 1769735 w 4475956"/>
                <a:gd name="connsiteY30" fmla="*/ 505856 h 1039515"/>
                <a:gd name="connsiteX31" fmla="*/ 1775983 w 4475956"/>
                <a:gd name="connsiteY31" fmla="*/ 499370 h 1039515"/>
                <a:gd name="connsiteX32" fmla="*/ 1850959 w 4475956"/>
                <a:gd name="connsiteY32" fmla="*/ 499370 h 1039515"/>
                <a:gd name="connsiteX33" fmla="*/ 1850959 w 4475956"/>
                <a:gd name="connsiteY33" fmla="*/ 508018 h 1039515"/>
                <a:gd name="connsiteX34" fmla="*/ 1861371 w 4475956"/>
                <a:gd name="connsiteY34" fmla="*/ 508018 h 1039515"/>
                <a:gd name="connsiteX35" fmla="*/ 1861371 w 4475956"/>
                <a:gd name="connsiteY35" fmla="*/ 622592 h 1039515"/>
                <a:gd name="connsiteX36" fmla="*/ 1884280 w 4475956"/>
                <a:gd name="connsiteY36" fmla="*/ 622592 h 1039515"/>
                <a:gd name="connsiteX37" fmla="*/ 1884280 w 4475956"/>
                <a:gd name="connsiteY37" fmla="*/ 555577 h 1039515"/>
                <a:gd name="connsiteX38" fmla="*/ 1911356 w 4475956"/>
                <a:gd name="connsiteY38" fmla="*/ 555577 h 1039515"/>
                <a:gd name="connsiteX39" fmla="*/ 1915519 w 4475956"/>
                <a:gd name="connsiteY39" fmla="*/ 551253 h 1039515"/>
                <a:gd name="connsiteX40" fmla="*/ 1923851 w 4475956"/>
                <a:gd name="connsiteY40" fmla="*/ 551253 h 1039515"/>
                <a:gd name="connsiteX41" fmla="*/ 1928015 w 4475956"/>
                <a:gd name="connsiteY41" fmla="*/ 555577 h 1039515"/>
                <a:gd name="connsiteX42" fmla="*/ 1950925 w 4475956"/>
                <a:gd name="connsiteY42" fmla="*/ 555577 h 1039515"/>
                <a:gd name="connsiteX43" fmla="*/ 1950925 w 4475956"/>
                <a:gd name="connsiteY43" fmla="*/ 438841 h 1039515"/>
                <a:gd name="connsiteX44" fmla="*/ 2009239 w 4475956"/>
                <a:gd name="connsiteY44" fmla="*/ 428032 h 1039515"/>
                <a:gd name="connsiteX45" fmla="*/ 2009239 w 4475956"/>
                <a:gd name="connsiteY45" fmla="*/ 429113 h 1039515"/>
                <a:gd name="connsiteX46" fmla="*/ 2009239 w 4475956"/>
                <a:gd name="connsiteY46" fmla="*/ 436679 h 1039515"/>
                <a:gd name="connsiteX47" fmla="*/ 2036313 w 4475956"/>
                <a:gd name="connsiteY47" fmla="*/ 436679 h 1039515"/>
                <a:gd name="connsiteX48" fmla="*/ 2036313 w 4475956"/>
                <a:gd name="connsiteY48" fmla="*/ 691769 h 1039515"/>
                <a:gd name="connsiteX49" fmla="*/ 2059223 w 4475956"/>
                <a:gd name="connsiteY49" fmla="*/ 691769 h 1039515"/>
                <a:gd name="connsiteX50" fmla="*/ 2059223 w 4475956"/>
                <a:gd name="connsiteY50" fmla="*/ 687445 h 1039515"/>
                <a:gd name="connsiteX51" fmla="*/ 2071719 w 4475956"/>
                <a:gd name="connsiteY51" fmla="*/ 687445 h 1039515"/>
                <a:gd name="connsiteX52" fmla="*/ 2071719 w 4475956"/>
                <a:gd name="connsiteY52" fmla="*/ 691769 h 1039515"/>
                <a:gd name="connsiteX53" fmla="*/ 2096710 w 4475956"/>
                <a:gd name="connsiteY53" fmla="*/ 691769 h 1039515"/>
                <a:gd name="connsiteX54" fmla="*/ 2096710 w 4475956"/>
                <a:gd name="connsiteY54" fmla="*/ 678798 h 1039515"/>
                <a:gd name="connsiteX55" fmla="*/ 2125867 w 4475956"/>
                <a:gd name="connsiteY55" fmla="*/ 678798 h 1039515"/>
                <a:gd name="connsiteX56" fmla="*/ 2138363 w 4475956"/>
                <a:gd name="connsiteY56" fmla="*/ 674474 h 1039515"/>
                <a:gd name="connsiteX57" fmla="*/ 2159190 w 4475956"/>
                <a:gd name="connsiteY57" fmla="*/ 678798 h 1039515"/>
                <a:gd name="connsiteX58" fmla="*/ 2159190 w 4475956"/>
                <a:gd name="connsiteY58" fmla="*/ 661504 h 1039515"/>
                <a:gd name="connsiteX59" fmla="*/ 2167521 w 4475956"/>
                <a:gd name="connsiteY59" fmla="*/ 661504 h 1039515"/>
                <a:gd name="connsiteX60" fmla="*/ 2167521 w 4475956"/>
                <a:gd name="connsiteY60" fmla="*/ 648533 h 1039515"/>
                <a:gd name="connsiteX61" fmla="*/ 2225834 w 4475956"/>
                <a:gd name="connsiteY61" fmla="*/ 648533 h 1039515"/>
                <a:gd name="connsiteX62" fmla="*/ 2225834 w 4475956"/>
                <a:gd name="connsiteY62" fmla="*/ 618268 h 1039515"/>
                <a:gd name="connsiteX63" fmla="*/ 2244577 w 4475956"/>
                <a:gd name="connsiteY63" fmla="*/ 618268 h 1039515"/>
                <a:gd name="connsiteX64" fmla="*/ 2244577 w 4475956"/>
                <a:gd name="connsiteY64" fmla="*/ 611783 h 1039515"/>
                <a:gd name="connsiteX65" fmla="*/ 2257073 w 4475956"/>
                <a:gd name="connsiteY65" fmla="*/ 611783 h 1039515"/>
                <a:gd name="connsiteX66" fmla="*/ 2257073 w 4475956"/>
                <a:gd name="connsiteY66" fmla="*/ 618268 h 1039515"/>
                <a:gd name="connsiteX67" fmla="*/ 2273734 w 4475956"/>
                <a:gd name="connsiteY67" fmla="*/ 618268 h 1039515"/>
                <a:gd name="connsiteX68" fmla="*/ 2273734 w 4475956"/>
                <a:gd name="connsiteY68" fmla="*/ 667989 h 1039515"/>
                <a:gd name="connsiteX69" fmla="*/ 2307057 w 4475956"/>
                <a:gd name="connsiteY69" fmla="*/ 667989 h 1039515"/>
                <a:gd name="connsiteX70" fmla="*/ 2307057 w 4475956"/>
                <a:gd name="connsiteY70" fmla="*/ 642048 h 1039515"/>
                <a:gd name="connsiteX71" fmla="*/ 2346627 w 4475956"/>
                <a:gd name="connsiteY71" fmla="*/ 642048 h 1039515"/>
                <a:gd name="connsiteX72" fmla="*/ 2346627 w 4475956"/>
                <a:gd name="connsiteY72" fmla="*/ 611783 h 1039515"/>
                <a:gd name="connsiteX73" fmla="*/ 2396611 w 4475956"/>
                <a:gd name="connsiteY73" fmla="*/ 611783 h 1039515"/>
                <a:gd name="connsiteX74" fmla="*/ 2396611 w 4475956"/>
                <a:gd name="connsiteY74" fmla="*/ 722939 h 1039515"/>
                <a:gd name="connsiteX75" fmla="*/ 2396611 w 4475956"/>
                <a:gd name="connsiteY75" fmla="*/ 736718 h 1039515"/>
                <a:gd name="connsiteX76" fmla="*/ 2464305 w 4475956"/>
                <a:gd name="connsiteY76" fmla="*/ 736718 h 1039515"/>
                <a:gd name="connsiteX77" fmla="*/ 2464305 w 4475956"/>
                <a:gd name="connsiteY77" fmla="*/ 842490 h 1039515"/>
                <a:gd name="connsiteX78" fmla="*/ 2464305 w 4475956"/>
                <a:gd name="connsiteY78" fmla="*/ 865737 h 1039515"/>
                <a:gd name="connsiteX79" fmla="*/ 2479678 w 4475956"/>
                <a:gd name="connsiteY79" fmla="*/ 865737 h 1039515"/>
                <a:gd name="connsiteX80" fmla="*/ 2479678 w 4475956"/>
                <a:gd name="connsiteY80" fmla="*/ 864575 h 1039515"/>
                <a:gd name="connsiteX81" fmla="*/ 2479678 w 4475956"/>
                <a:gd name="connsiteY81" fmla="*/ 856439 h 1039515"/>
                <a:gd name="connsiteX82" fmla="*/ 2525489 w 4475956"/>
                <a:gd name="connsiteY82" fmla="*/ 856439 h 1039515"/>
                <a:gd name="connsiteX83" fmla="*/ 2525489 w 4475956"/>
                <a:gd name="connsiteY83" fmla="*/ 877360 h 1039515"/>
                <a:gd name="connsiteX84" fmla="*/ 2527778 w 4475956"/>
                <a:gd name="connsiteY84" fmla="*/ 878523 h 1039515"/>
                <a:gd name="connsiteX85" fmla="*/ 2543813 w 4475956"/>
                <a:gd name="connsiteY85" fmla="*/ 886659 h 1039515"/>
                <a:gd name="connsiteX86" fmla="*/ 2543813 w 4475956"/>
                <a:gd name="connsiteY86" fmla="*/ 916879 h 1039515"/>
                <a:gd name="connsiteX87" fmla="*/ 2545245 w 4475956"/>
                <a:gd name="connsiteY87" fmla="*/ 917461 h 1039515"/>
                <a:gd name="connsiteX88" fmla="*/ 2555266 w 4475956"/>
                <a:gd name="connsiteY88" fmla="*/ 921529 h 1039515"/>
                <a:gd name="connsiteX89" fmla="*/ 2555266 w 4475956"/>
                <a:gd name="connsiteY89" fmla="*/ 920367 h 1039515"/>
                <a:gd name="connsiteX90" fmla="*/ 2555266 w 4475956"/>
                <a:gd name="connsiteY90" fmla="*/ 912230 h 1039515"/>
                <a:gd name="connsiteX91" fmla="*/ 2556411 w 4475956"/>
                <a:gd name="connsiteY91" fmla="*/ 912230 h 1039515"/>
                <a:gd name="connsiteX92" fmla="*/ 2564428 w 4475956"/>
                <a:gd name="connsiteY92" fmla="*/ 912230 h 1039515"/>
                <a:gd name="connsiteX93" fmla="*/ 2564428 w 4475956"/>
                <a:gd name="connsiteY93" fmla="*/ 911358 h 1039515"/>
                <a:gd name="connsiteX94" fmla="*/ 2564428 w 4475956"/>
                <a:gd name="connsiteY94" fmla="*/ 905256 h 1039515"/>
                <a:gd name="connsiteX95" fmla="*/ 2563283 w 4475956"/>
                <a:gd name="connsiteY95" fmla="*/ 905256 h 1039515"/>
                <a:gd name="connsiteX96" fmla="*/ 2555266 w 4475956"/>
                <a:gd name="connsiteY96" fmla="*/ 905256 h 1039515"/>
                <a:gd name="connsiteX97" fmla="*/ 2555266 w 4475956"/>
                <a:gd name="connsiteY97" fmla="*/ 904094 h 1039515"/>
                <a:gd name="connsiteX98" fmla="*/ 2555266 w 4475956"/>
                <a:gd name="connsiteY98" fmla="*/ 895958 h 1039515"/>
                <a:gd name="connsiteX99" fmla="*/ 2556411 w 4475956"/>
                <a:gd name="connsiteY99" fmla="*/ 895958 h 1039515"/>
                <a:gd name="connsiteX100" fmla="*/ 2564428 w 4475956"/>
                <a:gd name="connsiteY100" fmla="*/ 895958 h 1039515"/>
                <a:gd name="connsiteX101" fmla="*/ 2564428 w 4475956"/>
                <a:gd name="connsiteY101" fmla="*/ 894795 h 1039515"/>
                <a:gd name="connsiteX102" fmla="*/ 2564428 w 4475956"/>
                <a:gd name="connsiteY102" fmla="*/ 886659 h 1039515"/>
                <a:gd name="connsiteX103" fmla="*/ 2563283 w 4475956"/>
                <a:gd name="connsiteY103" fmla="*/ 886659 h 1039515"/>
                <a:gd name="connsiteX104" fmla="*/ 2555266 w 4475956"/>
                <a:gd name="connsiteY104" fmla="*/ 886659 h 1039515"/>
                <a:gd name="connsiteX105" fmla="*/ 2555266 w 4475956"/>
                <a:gd name="connsiteY105" fmla="*/ 885497 h 1039515"/>
                <a:gd name="connsiteX106" fmla="*/ 2555266 w 4475956"/>
                <a:gd name="connsiteY106" fmla="*/ 877360 h 1039515"/>
                <a:gd name="connsiteX107" fmla="*/ 2556411 w 4475956"/>
                <a:gd name="connsiteY107" fmla="*/ 877360 h 1039515"/>
                <a:gd name="connsiteX108" fmla="*/ 2564428 w 4475956"/>
                <a:gd name="connsiteY108" fmla="*/ 877360 h 1039515"/>
                <a:gd name="connsiteX109" fmla="*/ 2564428 w 4475956"/>
                <a:gd name="connsiteY109" fmla="*/ 876489 h 1039515"/>
                <a:gd name="connsiteX110" fmla="*/ 2564428 w 4475956"/>
                <a:gd name="connsiteY110" fmla="*/ 870387 h 1039515"/>
                <a:gd name="connsiteX111" fmla="*/ 2563283 w 4475956"/>
                <a:gd name="connsiteY111" fmla="*/ 870387 h 1039515"/>
                <a:gd name="connsiteX112" fmla="*/ 2555266 w 4475956"/>
                <a:gd name="connsiteY112" fmla="*/ 870387 h 1039515"/>
                <a:gd name="connsiteX113" fmla="*/ 2555266 w 4475956"/>
                <a:gd name="connsiteY113" fmla="*/ 869224 h 1039515"/>
                <a:gd name="connsiteX114" fmla="*/ 2555266 w 4475956"/>
                <a:gd name="connsiteY114" fmla="*/ 861088 h 1039515"/>
                <a:gd name="connsiteX115" fmla="*/ 2556411 w 4475956"/>
                <a:gd name="connsiteY115" fmla="*/ 861088 h 1039515"/>
                <a:gd name="connsiteX116" fmla="*/ 2564428 w 4475956"/>
                <a:gd name="connsiteY116" fmla="*/ 861088 h 1039515"/>
                <a:gd name="connsiteX117" fmla="*/ 2564428 w 4475956"/>
                <a:gd name="connsiteY117" fmla="*/ 859926 h 1039515"/>
                <a:gd name="connsiteX118" fmla="*/ 2564428 w 4475956"/>
                <a:gd name="connsiteY118" fmla="*/ 851789 h 1039515"/>
                <a:gd name="connsiteX119" fmla="*/ 2563283 w 4475956"/>
                <a:gd name="connsiteY119" fmla="*/ 851789 h 1039515"/>
                <a:gd name="connsiteX120" fmla="*/ 2555266 w 4475956"/>
                <a:gd name="connsiteY120" fmla="*/ 851789 h 1039515"/>
                <a:gd name="connsiteX121" fmla="*/ 2555266 w 4475956"/>
                <a:gd name="connsiteY121" fmla="*/ 850918 h 1039515"/>
                <a:gd name="connsiteX122" fmla="*/ 2555266 w 4475956"/>
                <a:gd name="connsiteY122" fmla="*/ 844815 h 1039515"/>
                <a:gd name="connsiteX123" fmla="*/ 2556411 w 4475956"/>
                <a:gd name="connsiteY123" fmla="*/ 844815 h 1039515"/>
                <a:gd name="connsiteX124" fmla="*/ 2564428 w 4475956"/>
                <a:gd name="connsiteY124" fmla="*/ 844815 h 1039515"/>
                <a:gd name="connsiteX125" fmla="*/ 2564428 w 4475956"/>
                <a:gd name="connsiteY125" fmla="*/ 843653 h 1039515"/>
                <a:gd name="connsiteX126" fmla="*/ 2564428 w 4475956"/>
                <a:gd name="connsiteY126" fmla="*/ 835517 h 1039515"/>
                <a:gd name="connsiteX127" fmla="*/ 2563283 w 4475956"/>
                <a:gd name="connsiteY127" fmla="*/ 835517 h 1039515"/>
                <a:gd name="connsiteX128" fmla="*/ 2555266 w 4475956"/>
                <a:gd name="connsiteY128" fmla="*/ 835517 h 1039515"/>
                <a:gd name="connsiteX129" fmla="*/ 2555266 w 4475956"/>
                <a:gd name="connsiteY129" fmla="*/ 834355 h 1039515"/>
                <a:gd name="connsiteX130" fmla="*/ 2555266 w 4475956"/>
                <a:gd name="connsiteY130" fmla="*/ 826218 h 1039515"/>
                <a:gd name="connsiteX131" fmla="*/ 2556411 w 4475956"/>
                <a:gd name="connsiteY131" fmla="*/ 826218 h 1039515"/>
                <a:gd name="connsiteX132" fmla="*/ 2564428 w 4475956"/>
                <a:gd name="connsiteY132" fmla="*/ 826218 h 1039515"/>
                <a:gd name="connsiteX133" fmla="*/ 2564428 w 4475956"/>
                <a:gd name="connsiteY133" fmla="*/ 825056 h 1039515"/>
                <a:gd name="connsiteX134" fmla="*/ 2564428 w 4475956"/>
                <a:gd name="connsiteY134" fmla="*/ 816920 h 1039515"/>
                <a:gd name="connsiteX135" fmla="*/ 2563283 w 4475956"/>
                <a:gd name="connsiteY135" fmla="*/ 816920 h 1039515"/>
                <a:gd name="connsiteX136" fmla="*/ 2555266 w 4475956"/>
                <a:gd name="connsiteY136" fmla="*/ 816920 h 1039515"/>
                <a:gd name="connsiteX137" fmla="*/ 2555266 w 4475956"/>
                <a:gd name="connsiteY137" fmla="*/ 816048 h 1039515"/>
                <a:gd name="connsiteX138" fmla="*/ 2555266 w 4475956"/>
                <a:gd name="connsiteY138" fmla="*/ 809946 h 1039515"/>
                <a:gd name="connsiteX139" fmla="*/ 2556411 w 4475956"/>
                <a:gd name="connsiteY139" fmla="*/ 809946 h 1039515"/>
                <a:gd name="connsiteX140" fmla="*/ 2564428 w 4475956"/>
                <a:gd name="connsiteY140" fmla="*/ 809946 h 1039515"/>
                <a:gd name="connsiteX141" fmla="*/ 2564428 w 4475956"/>
                <a:gd name="connsiteY141" fmla="*/ 808783 h 1039515"/>
                <a:gd name="connsiteX142" fmla="*/ 2564428 w 4475956"/>
                <a:gd name="connsiteY142" fmla="*/ 800647 h 1039515"/>
                <a:gd name="connsiteX143" fmla="*/ 2563283 w 4475956"/>
                <a:gd name="connsiteY143" fmla="*/ 800647 h 1039515"/>
                <a:gd name="connsiteX144" fmla="*/ 2555266 w 4475956"/>
                <a:gd name="connsiteY144" fmla="*/ 800647 h 1039515"/>
                <a:gd name="connsiteX145" fmla="*/ 2555266 w 4475956"/>
                <a:gd name="connsiteY145" fmla="*/ 799485 h 1039515"/>
                <a:gd name="connsiteX146" fmla="*/ 2555266 w 4475956"/>
                <a:gd name="connsiteY146" fmla="*/ 791348 h 1039515"/>
                <a:gd name="connsiteX147" fmla="*/ 2556411 w 4475956"/>
                <a:gd name="connsiteY147" fmla="*/ 791348 h 1039515"/>
                <a:gd name="connsiteX148" fmla="*/ 2564428 w 4475956"/>
                <a:gd name="connsiteY148" fmla="*/ 791348 h 1039515"/>
                <a:gd name="connsiteX149" fmla="*/ 2564428 w 4475956"/>
                <a:gd name="connsiteY149" fmla="*/ 790477 h 1039515"/>
                <a:gd name="connsiteX150" fmla="*/ 2564428 w 4475956"/>
                <a:gd name="connsiteY150" fmla="*/ 784375 h 1039515"/>
                <a:gd name="connsiteX151" fmla="*/ 2563283 w 4475956"/>
                <a:gd name="connsiteY151" fmla="*/ 784375 h 1039515"/>
                <a:gd name="connsiteX152" fmla="*/ 2555266 w 4475956"/>
                <a:gd name="connsiteY152" fmla="*/ 784375 h 1039515"/>
                <a:gd name="connsiteX153" fmla="*/ 2555266 w 4475956"/>
                <a:gd name="connsiteY153" fmla="*/ 783212 h 1039515"/>
                <a:gd name="connsiteX154" fmla="*/ 2555266 w 4475956"/>
                <a:gd name="connsiteY154" fmla="*/ 775076 h 1039515"/>
                <a:gd name="connsiteX155" fmla="*/ 2556411 w 4475956"/>
                <a:gd name="connsiteY155" fmla="*/ 775076 h 1039515"/>
                <a:gd name="connsiteX156" fmla="*/ 2564428 w 4475956"/>
                <a:gd name="connsiteY156" fmla="*/ 775076 h 1039515"/>
                <a:gd name="connsiteX157" fmla="*/ 2564428 w 4475956"/>
                <a:gd name="connsiteY157" fmla="*/ 773914 h 1039515"/>
                <a:gd name="connsiteX158" fmla="*/ 2564428 w 4475956"/>
                <a:gd name="connsiteY158" fmla="*/ 765777 h 1039515"/>
                <a:gd name="connsiteX159" fmla="*/ 2563283 w 4475956"/>
                <a:gd name="connsiteY159" fmla="*/ 765777 h 1039515"/>
                <a:gd name="connsiteX160" fmla="*/ 2555266 w 4475956"/>
                <a:gd name="connsiteY160" fmla="*/ 765777 h 1039515"/>
                <a:gd name="connsiteX161" fmla="*/ 2555266 w 4475956"/>
                <a:gd name="connsiteY161" fmla="*/ 764615 h 1039515"/>
                <a:gd name="connsiteX162" fmla="*/ 2555266 w 4475956"/>
                <a:gd name="connsiteY162" fmla="*/ 756479 h 1039515"/>
                <a:gd name="connsiteX163" fmla="*/ 2556411 w 4475956"/>
                <a:gd name="connsiteY163" fmla="*/ 756479 h 1039515"/>
                <a:gd name="connsiteX164" fmla="*/ 2564428 w 4475956"/>
                <a:gd name="connsiteY164" fmla="*/ 756479 h 1039515"/>
                <a:gd name="connsiteX165" fmla="*/ 2564428 w 4475956"/>
                <a:gd name="connsiteY165" fmla="*/ 755607 h 1039515"/>
                <a:gd name="connsiteX166" fmla="*/ 2564428 w 4475956"/>
                <a:gd name="connsiteY166" fmla="*/ 749505 h 1039515"/>
                <a:gd name="connsiteX167" fmla="*/ 2563283 w 4475956"/>
                <a:gd name="connsiteY167" fmla="*/ 749505 h 1039515"/>
                <a:gd name="connsiteX168" fmla="*/ 2555266 w 4475956"/>
                <a:gd name="connsiteY168" fmla="*/ 749505 h 1039515"/>
                <a:gd name="connsiteX169" fmla="*/ 2555266 w 4475956"/>
                <a:gd name="connsiteY169" fmla="*/ 748343 h 1039515"/>
                <a:gd name="connsiteX170" fmla="*/ 2555266 w 4475956"/>
                <a:gd name="connsiteY170" fmla="*/ 740206 h 1039515"/>
                <a:gd name="connsiteX171" fmla="*/ 2556411 w 4475956"/>
                <a:gd name="connsiteY171" fmla="*/ 740206 h 1039515"/>
                <a:gd name="connsiteX172" fmla="*/ 2564428 w 4475956"/>
                <a:gd name="connsiteY172" fmla="*/ 740206 h 1039515"/>
                <a:gd name="connsiteX173" fmla="*/ 2564428 w 4475956"/>
                <a:gd name="connsiteY173" fmla="*/ 739044 h 1039515"/>
                <a:gd name="connsiteX174" fmla="*/ 2564428 w 4475956"/>
                <a:gd name="connsiteY174" fmla="*/ 730908 h 1039515"/>
                <a:gd name="connsiteX175" fmla="*/ 2563283 w 4475956"/>
                <a:gd name="connsiteY175" fmla="*/ 730908 h 1039515"/>
                <a:gd name="connsiteX176" fmla="*/ 2555266 w 4475956"/>
                <a:gd name="connsiteY176" fmla="*/ 730908 h 1039515"/>
                <a:gd name="connsiteX177" fmla="*/ 2555266 w 4475956"/>
                <a:gd name="connsiteY177" fmla="*/ 729745 h 1039515"/>
                <a:gd name="connsiteX178" fmla="*/ 2555266 w 4475956"/>
                <a:gd name="connsiteY178" fmla="*/ 721609 h 1039515"/>
                <a:gd name="connsiteX179" fmla="*/ 2556411 w 4475956"/>
                <a:gd name="connsiteY179" fmla="*/ 721609 h 1039515"/>
                <a:gd name="connsiteX180" fmla="*/ 2564428 w 4475956"/>
                <a:gd name="connsiteY180" fmla="*/ 721609 h 1039515"/>
                <a:gd name="connsiteX181" fmla="*/ 2564428 w 4475956"/>
                <a:gd name="connsiteY181" fmla="*/ 720737 h 1039515"/>
                <a:gd name="connsiteX182" fmla="*/ 2564428 w 4475956"/>
                <a:gd name="connsiteY182" fmla="*/ 714635 h 1039515"/>
                <a:gd name="connsiteX183" fmla="*/ 2563283 w 4475956"/>
                <a:gd name="connsiteY183" fmla="*/ 714635 h 1039515"/>
                <a:gd name="connsiteX184" fmla="*/ 2555266 w 4475956"/>
                <a:gd name="connsiteY184" fmla="*/ 714635 h 1039515"/>
                <a:gd name="connsiteX185" fmla="*/ 2555266 w 4475956"/>
                <a:gd name="connsiteY185" fmla="*/ 713473 h 1039515"/>
                <a:gd name="connsiteX186" fmla="*/ 2555266 w 4475956"/>
                <a:gd name="connsiteY186" fmla="*/ 705336 h 1039515"/>
                <a:gd name="connsiteX187" fmla="*/ 2556411 w 4475956"/>
                <a:gd name="connsiteY187" fmla="*/ 705336 h 1039515"/>
                <a:gd name="connsiteX188" fmla="*/ 2564428 w 4475956"/>
                <a:gd name="connsiteY188" fmla="*/ 705336 h 1039515"/>
                <a:gd name="connsiteX189" fmla="*/ 2563283 w 4475956"/>
                <a:gd name="connsiteY189" fmla="*/ 703593 h 1039515"/>
                <a:gd name="connsiteX190" fmla="*/ 2555266 w 4475956"/>
                <a:gd name="connsiteY190" fmla="*/ 691389 h 1039515"/>
                <a:gd name="connsiteX191" fmla="*/ 2555266 w 4475956"/>
                <a:gd name="connsiteY191" fmla="*/ 654194 h 1039515"/>
                <a:gd name="connsiteX192" fmla="*/ 2708733 w 4475956"/>
                <a:gd name="connsiteY192" fmla="*/ 654194 h 1039515"/>
                <a:gd name="connsiteX193" fmla="*/ 2722475 w 4475956"/>
                <a:gd name="connsiteY193" fmla="*/ 675116 h 1039515"/>
                <a:gd name="connsiteX194" fmla="*/ 2722475 w 4475956"/>
                <a:gd name="connsiteY194" fmla="*/ 721609 h 1039515"/>
                <a:gd name="connsiteX195" fmla="*/ 2721330 w 4475956"/>
                <a:gd name="connsiteY195" fmla="*/ 721609 h 1039515"/>
                <a:gd name="connsiteX196" fmla="*/ 2713313 w 4475956"/>
                <a:gd name="connsiteY196" fmla="*/ 721609 h 1039515"/>
                <a:gd name="connsiteX197" fmla="*/ 2713313 w 4475956"/>
                <a:gd name="connsiteY197" fmla="*/ 722771 h 1039515"/>
                <a:gd name="connsiteX198" fmla="*/ 2713313 w 4475956"/>
                <a:gd name="connsiteY198" fmla="*/ 730908 h 1039515"/>
                <a:gd name="connsiteX199" fmla="*/ 2714459 w 4475956"/>
                <a:gd name="connsiteY199" fmla="*/ 730908 h 1039515"/>
                <a:gd name="connsiteX200" fmla="*/ 2722475 w 4475956"/>
                <a:gd name="connsiteY200" fmla="*/ 730908 h 1039515"/>
                <a:gd name="connsiteX201" fmla="*/ 2722475 w 4475956"/>
                <a:gd name="connsiteY201" fmla="*/ 732070 h 1039515"/>
                <a:gd name="connsiteX202" fmla="*/ 2722475 w 4475956"/>
                <a:gd name="connsiteY202" fmla="*/ 740206 h 1039515"/>
                <a:gd name="connsiteX203" fmla="*/ 2721330 w 4475956"/>
                <a:gd name="connsiteY203" fmla="*/ 740206 h 1039515"/>
                <a:gd name="connsiteX204" fmla="*/ 2713313 w 4475956"/>
                <a:gd name="connsiteY204" fmla="*/ 740206 h 1039515"/>
                <a:gd name="connsiteX205" fmla="*/ 2713313 w 4475956"/>
                <a:gd name="connsiteY205" fmla="*/ 741368 h 1039515"/>
                <a:gd name="connsiteX206" fmla="*/ 2713313 w 4475956"/>
                <a:gd name="connsiteY206" fmla="*/ 749505 h 1039515"/>
                <a:gd name="connsiteX207" fmla="*/ 2714459 w 4475956"/>
                <a:gd name="connsiteY207" fmla="*/ 749505 h 1039515"/>
                <a:gd name="connsiteX208" fmla="*/ 2722475 w 4475956"/>
                <a:gd name="connsiteY208" fmla="*/ 749505 h 1039515"/>
                <a:gd name="connsiteX209" fmla="*/ 2722475 w 4475956"/>
                <a:gd name="connsiteY209" fmla="*/ 750377 h 1039515"/>
                <a:gd name="connsiteX210" fmla="*/ 2722475 w 4475956"/>
                <a:gd name="connsiteY210" fmla="*/ 756479 h 1039515"/>
                <a:gd name="connsiteX211" fmla="*/ 2721330 w 4475956"/>
                <a:gd name="connsiteY211" fmla="*/ 756479 h 1039515"/>
                <a:gd name="connsiteX212" fmla="*/ 2713313 w 4475956"/>
                <a:gd name="connsiteY212" fmla="*/ 756479 h 1039515"/>
                <a:gd name="connsiteX213" fmla="*/ 2713313 w 4475956"/>
                <a:gd name="connsiteY213" fmla="*/ 757641 h 1039515"/>
                <a:gd name="connsiteX214" fmla="*/ 2713313 w 4475956"/>
                <a:gd name="connsiteY214" fmla="*/ 765777 h 1039515"/>
                <a:gd name="connsiteX215" fmla="*/ 2714459 w 4475956"/>
                <a:gd name="connsiteY215" fmla="*/ 765777 h 1039515"/>
                <a:gd name="connsiteX216" fmla="*/ 2722475 w 4475956"/>
                <a:gd name="connsiteY216" fmla="*/ 765777 h 1039515"/>
                <a:gd name="connsiteX217" fmla="*/ 2722475 w 4475956"/>
                <a:gd name="connsiteY217" fmla="*/ 766940 h 1039515"/>
                <a:gd name="connsiteX218" fmla="*/ 2722475 w 4475956"/>
                <a:gd name="connsiteY218" fmla="*/ 775076 h 1039515"/>
                <a:gd name="connsiteX219" fmla="*/ 2721330 w 4475956"/>
                <a:gd name="connsiteY219" fmla="*/ 775076 h 1039515"/>
                <a:gd name="connsiteX220" fmla="*/ 2713313 w 4475956"/>
                <a:gd name="connsiteY220" fmla="*/ 775076 h 1039515"/>
                <a:gd name="connsiteX221" fmla="*/ 2713313 w 4475956"/>
                <a:gd name="connsiteY221" fmla="*/ 776238 h 1039515"/>
                <a:gd name="connsiteX222" fmla="*/ 2713313 w 4475956"/>
                <a:gd name="connsiteY222" fmla="*/ 784375 h 1039515"/>
                <a:gd name="connsiteX223" fmla="*/ 2714459 w 4475956"/>
                <a:gd name="connsiteY223" fmla="*/ 784375 h 1039515"/>
                <a:gd name="connsiteX224" fmla="*/ 2722475 w 4475956"/>
                <a:gd name="connsiteY224" fmla="*/ 784375 h 1039515"/>
                <a:gd name="connsiteX225" fmla="*/ 2722475 w 4475956"/>
                <a:gd name="connsiteY225" fmla="*/ 785246 h 1039515"/>
                <a:gd name="connsiteX226" fmla="*/ 2722475 w 4475956"/>
                <a:gd name="connsiteY226" fmla="*/ 791348 h 1039515"/>
                <a:gd name="connsiteX227" fmla="*/ 2721330 w 4475956"/>
                <a:gd name="connsiteY227" fmla="*/ 791348 h 1039515"/>
                <a:gd name="connsiteX228" fmla="*/ 2713313 w 4475956"/>
                <a:gd name="connsiteY228" fmla="*/ 791348 h 1039515"/>
                <a:gd name="connsiteX229" fmla="*/ 2713313 w 4475956"/>
                <a:gd name="connsiteY229" fmla="*/ 792511 h 1039515"/>
                <a:gd name="connsiteX230" fmla="*/ 2713313 w 4475956"/>
                <a:gd name="connsiteY230" fmla="*/ 800647 h 1039515"/>
                <a:gd name="connsiteX231" fmla="*/ 2714459 w 4475956"/>
                <a:gd name="connsiteY231" fmla="*/ 800647 h 1039515"/>
                <a:gd name="connsiteX232" fmla="*/ 2722475 w 4475956"/>
                <a:gd name="connsiteY232" fmla="*/ 800647 h 1039515"/>
                <a:gd name="connsiteX233" fmla="*/ 2722475 w 4475956"/>
                <a:gd name="connsiteY233" fmla="*/ 801809 h 1039515"/>
                <a:gd name="connsiteX234" fmla="*/ 2722475 w 4475956"/>
                <a:gd name="connsiteY234" fmla="*/ 809946 h 1039515"/>
                <a:gd name="connsiteX235" fmla="*/ 2721330 w 4475956"/>
                <a:gd name="connsiteY235" fmla="*/ 809946 h 1039515"/>
                <a:gd name="connsiteX236" fmla="*/ 2713313 w 4475956"/>
                <a:gd name="connsiteY236" fmla="*/ 809946 h 1039515"/>
                <a:gd name="connsiteX237" fmla="*/ 2713313 w 4475956"/>
                <a:gd name="connsiteY237" fmla="*/ 810817 h 1039515"/>
                <a:gd name="connsiteX238" fmla="*/ 2713313 w 4475956"/>
                <a:gd name="connsiteY238" fmla="*/ 816920 h 1039515"/>
                <a:gd name="connsiteX239" fmla="*/ 2714459 w 4475956"/>
                <a:gd name="connsiteY239" fmla="*/ 816920 h 1039515"/>
                <a:gd name="connsiteX240" fmla="*/ 2722475 w 4475956"/>
                <a:gd name="connsiteY240" fmla="*/ 816920 h 1039515"/>
                <a:gd name="connsiteX241" fmla="*/ 2722475 w 4475956"/>
                <a:gd name="connsiteY241" fmla="*/ 818082 h 1039515"/>
                <a:gd name="connsiteX242" fmla="*/ 2722475 w 4475956"/>
                <a:gd name="connsiteY242" fmla="*/ 826218 h 1039515"/>
                <a:gd name="connsiteX243" fmla="*/ 2721330 w 4475956"/>
                <a:gd name="connsiteY243" fmla="*/ 826218 h 1039515"/>
                <a:gd name="connsiteX244" fmla="*/ 2713313 w 4475956"/>
                <a:gd name="connsiteY244" fmla="*/ 826218 h 1039515"/>
                <a:gd name="connsiteX245" fmla="*/ 2713313 w 4475956"/>
                <a:gd name="connsiteY245" fmla="*/ 827380 h 1039515"/>
                <a:gd name="connsiteX246" fmla="*/ 2713313 w 4475956"/>
                <a:gd name="connsiteY246" fmla="*/ 835517 h 1039515"/>
                <a:gd name="connsiteX247" fmla="*/ 2714459 w 4475956"/>
                <a:gd name="connsiteY247" fmla="*/ 835517 h 1039515"/>
                <a:gd name="connsiteX248" fmla="*/ 2722475 w 4475956"/>
                <a:gd name="connsiteY248" fmla="*/ 835517 h 1039515"/>
                <a:gd name="connsiteX249" fmla="*/ 2722475 w 4475956"/>
                <a:gd name="connsiteY249" fmla="*/ 836679 h 1039515"/>
                <a:gd name="connsiteX250" fmla="*/ 2722475 w 4475956"/>
                <a:gd name="connsiteY250" fmla="*/ 844815 h 1039515"/>
                <a:gd name="connsiteX251" fmla="*/ 2721330 w 4475956"/>
                <a:gd name="connsiteY251" fmla="*/ 844815 h 1039515"/>
                <a:gd name="connsiteX252" fmla="*/ 2713313 w 4475956"/>
                <a:gd name="connsiteY252" fmla="*/ 844815 h 1039515"/>
                <a:gd name="connsiteX253" fmla="*/ 2713313 w 4475956"/>
                <a:gd name="connsiteY253" fmla="*/ 845687 h 1039515"/>
                <a:gd name="connsiteX254" fmla="*/ 2713313 w 4475956"/>
                <a:gd name="connsiteY254" fmla="*/ 851789 h 1039515"/>
                <a:gd name="connsiteX255" fmla="*/ 2714459 w 4475956"/>
                <a:gd name="connsiteY255" fmla="*/ 851789 h 1039515"/>
                <a:gd name="connsiteX256" fmla="*/ 2722475 w 4475956"/>
                <a:gd name="connsiteY256" fmla="*/ 851789 h 1039515"/>
                <a:gd name="connsiteX257" fmla="*/ 2722475 w 4475956"/>
                <a:gd name="connsiteY257" fmla="*/ 852952 h 1039515"/>
                <a:gd name="connsiteX258" fmla="*/ 2722475 w 4475956"/>
                <a:gd name="connsiteY258" fmla="*/ 861088 h 1039515"/>
                <a:gd name="connsiteX259" fmla="*/ 2721330 w 4475956"/>
                <a:gd name="connsiteY259" fmla="*/ 861088 h 1039515"/>
                <a:gd name="connsiteX260" fmla="*/ 2713313 w 4475956"/>
                <a:gd name="connsiteY260" fmla="*/ 861088 h 1039515"/>
                <a:gd name="connsiteX261" fmla="*/ 2713313 w 4475956"/>
                <a:gd name="connsiteY261" fmla="*/ 862250 h 1039515"/>
                <a:gd name="connsiteX262" fmla="*/ 2713313 w 4475956"/>
                <a:gd name="connsiteY262" fmla="*/ 870387 h 1039515"/>
                <a:gd name="connsiteX263" fmla="*/ 2714459 w 4475956"/>
                <a:gd name="connsiteY263" fmla="*/ 870387 h 1039515"/>
                <a:gd name="connsiteX264" fmla="*/ 2722475 w 4475956"/>
                <a:gd name="connsiteY264" fmla="*/ 870387 h 1039515"/>
                <a:gd name="connsiteX265" fmla="*/ 2722475 w 4475956"/>
                <a:gd name="connsiteY265" fmla="*/ 871258 h 1039515"/>
                <a:gd name="connsiteX266" fmla="*/ 2722475 w 4475956"/>
                <a:gd name="connsiteY266" fmla="*/ 877360 h 1039515"/>
                <a:gd name="connsiteX267" fmla="*/ 2721330 w 4475956"/>
                <a:gd name="connsiteY267" fmla="*/ 877360 h 1039515"/>
                <a:gd name="connsiteX268" fmla="*/ 2713313 w 4475956"/>
                <a:gd name="connsiteY268" fmla="*/ 877360 h 1039515"/>
                <a:gd name="connsiteX269" fmla="*/ 2713313 w 4475956"/>
                <a:gd name="connsiteY269" fmla="*/ 878523 h 1039515"/>
                <a:gd name="connsiteX270" fmla="*/ 2713313 w 4475956"/>
                <a:gd name="connsiteY270" fmla="*/ 886659 h 1039515"/>
                <a:gd name="connsiteX271" fmla="*/ 2714459 w 4475956"/>
                <a:gd name="connsiteY271" fmla="*/ 886659 h 1039515"/>
                <a:gd name="connsiteX272" fmla="*/ 2722475 w 4475956"/>
                <a:gd name="connsiteY272" fmla="*/ 886659 h 1039515"/>
                <a:gd name="connsiteX273" fmla="*/ 2722475 w 4475956"/>
                <a:gd name="connsiteY273" fmla="*/ 887821 h 1039515"/>
                <a:gd name="connsiteX274" fmla="*/ 2722475 w 4475956"/>
                <a:gd name="connsiteY274" fmla="*/ 895958 h 1039515"/>
                <a:gd name="connsiteX275" fmla="*/ 2721330 w 4475956"/>
                <a:gd name="connsiteY275" fmla="*/ 895958 h 1039515"/>
                <a:gd name="connsiteX276" fmla="*/ 2713313 w 4475956"/>
                <a:gd name="connsiteY276" fmla="*/ 895958 h 1039515"/>
                <a:gd name="connsiteX277" fmla="*/ 2713313 w 4475956"/>
                <a:gd name="connsiteY277" fmla="*/ 897120 h 1039515"/>
                <a:gd name="connsiteX278" fmla="*/ 2713313 w 4475956"/>
                <a:gd name="connsiteY278" fmla="*/ 905256 h 1039515"/>
                <a:gd name="connsiteX279" fmla="*/ 2714459 w 4475956"/>
                <a:gd name="connsiteY279" fmla="*/ 905256 h 1039515"/>
                <a:gd name="connsiteX280" fmla="*/ 2722475 w 4475956"/>
                <a:gd name="connsiteY280" fmla="*/ 905256 h 1039515"/>
                <a:gd name="connsiteX281" fmla="*/ 2722475 w 4475956"/>
                <a:gd name="connsiteY281" fmla="*/ 906128 h 1039515"/>
                <a:gd name="connsiteX282" fmla="*/ 2722475 w 4475956"/>
                <a:gd name="connsiteY282" fmla="*/ 912230 h 1039515"/>
                <a:gd name="connsiteX283" fmla="*/ 2721330 w 4475956"/>
                <a:gd name="connsiteY283" fmla="*/ 912230 h 1039515"/>
                <a:gd name="connsiteX284" fmla="*/ 2713313 w 4475956"/>
                <a:gd name="connsiteY284" fmla="*/ 912230 h 1039515"/>
                <a:gd name="connsiteX285" fmla="*/ 2713313 w 4475956"/>
                <a:gd name="connsiteY285" fmla="*/ 913392 h 1039515"/>
                <a:gd name="connsiteX286" fmla="*/ 2713313 w 4475956"/>
                <a:gd name="connsiteY286" fmla="*/ 921529 h 1039515"/>
                <a:gd name="connsiteX287" fmla="*/ 2738509 w 4475956"/>
                <a:gd name="connsiteY287" fmla="*/ 942451 h 1039515"/>
                <a:gd name="connsiteX288" fmla="*/ 2737365 w 4475956"/>
                <a:gd name="connsiteY288" fmla="*/ 947100 h 1039515"/>
                <a:gd name="connsiteX289" fmla="*/ 2729347 w 4475956"/>
                <a:gd name="connsiteY289" fmla="*/ 947100 h 1039515"/>
                <a:gd name="connsiteX290" fmla="*/ 2729347 w 4475956"/>
                <a:gd name="connsiteY290" fmla="*/ 972671 h 1039515"/>
                <a:gd name="connsiteX291" fmla="*/ 2730493 w 4475956"/>
                <a:gd name="connsiteY291" fmla="*/ 972671 h 1039515"/>
                <a:gd name="connsiteX292" fmla="*/ 2738509 w 4475956"/>
                <a:gd name="connsiteY292" fmla="*/ 972671 h 1039515"/>
                <a:gd name="connsiteX293" fmla="*/ 2738509 w 4475956"/>
                <a:gd name="connsiteY293" fmla="*/ 971218 h 1039515"/>
                <a:gd name="connsiteX294" fmla="*/ 2738509 w 4475956"/>
                <a:gd name="connsiteY294" fmla="*/ 961048 h 1039515"/>
                <a:gd name="connsiteX295" fmla="*/ 2739655 w 4475956"/>
                <a:gd name="connsiteY295" fmla="*/ 960467 h 1039515"/>
                <a:gd name="connsiteX296" fmla="*/ 2747671 w 4475956"/>
                <a:gd name="connsiteY296" fmla="*/ 956399 h 1039515"/>
                <a:gd name="connsiteX297" fmla="*/ 2749675 w 4475956"/>
                <a:gd name="connsiteY297" fmla="*/ 956399 h 1039515"/>
                <a:gd name="connsiteX298" fmla="*/ 2763706 w 4475956"/>
                <a:gd name="connsiteY298" fmla="*/ 956399 h 1039515"/>
                <a:gd name="connsiteX299" fmla="*/ 2763706 w 4475956"/>
                <a:gd name="connsiteY299" fmla="*/ 957561 h 1039515"/>
                <a:gd name="connsiteX300" fmla="*/ 2763706 w 4475956"/>
                <a:gd name="connsiteY300" fmla="*/ 965697 h 1039515"/>
                <a:gd name="connsiteX301" fmla="*/ 2765424 w 4475956"/>
                <a:gd name="connsiteY301" fmla="*/ 965697 h 1039515"/>
                <a:gd name="connsiteX302" fmla="*/ 2777450 w 4475956"/>
                <a:gd name="connsiteY302" fmla="*/ 965697 h 1039515"/>
                <a:gd name="connsiteX303" fmla="*/ 2778594 w 4475956"/>
                <a:gd name="connsiteY303" fmla="*/ 970346 h 1039515"/>
                <a:gd name="connsiteX304" fmla="*/ 2786612 w 4475956"/>
                <a:gd name="connsiteY304" fmla="*/ 970346 h 1039515"/>
                <a:gd name="connsiteX305" fmla="*/ 2811807 w 4475956"/>
                <a:gd name="connsiteY305" fmla="*/ 1002891 h 1039515"/>
                <a:gd name="connsiteX306" fmla="*/ 2811807 w 4475956"/>
                <a:gd name="connsiteY306" fmla="*/ 1037761 h 1039515"/>
                <a:gd name="connsiteX307" fmla="*/ 2812951 w 4475956"/>
                <a:gd name="connsiteY307" fmla="*/ 1037761 h 1039515"/>
                <a:gd name="connsiteX308" fmla="*/ 2820970 w 4475956"/>
                <a:gd name="connsiteY308" fmla="*/ 1037761 h 1039515"/>
                <a:gd name="connsiteX309" fmla="*/ 2820970 w 4475956"/>
                <a:gd name="connsiteY309" fmla="*/ 1035727 h 1039515"/>
                <a:gd name="connsiteX310" fmla="*/ 2820970 w 4475956"/>
                <a:gd name="connsiteY310" fmla="*/ 1021489 h 1039515"/>
                <a:gd name="connsiteX311" fmla="*/ 2821829 w 4475956"/>
                <a:gd name="connsiteY311" fmla="*/ 1021489 h 1039515"/>
                <a:gd name="connsiteX312" fmla="*/ 2827841 w 4475956"/>
                <a:gd name="connsiteY312" fmla="*/ 1021489 h 1039515"/>
                <a:gd name="connsiteX313" fmla="*/ 2827841 w 4475956"/>
                <a:gd name="connsiteY313" fmla="*/ 1022651 h 1039515"/>
                <a:gd name="connsiteX314" fmla="*/ 2827841 w 4475956"/>
                <a:gd name="connsiteY314" fmla="*/ 1030787 h 1039515"/>
                <a:gd name="connsiteX315" fmla="*/ 2837003 w 4475956"/>
                <a:gd name="connsiteY315" fmla="*/ 981970 h 1039515"/>
                <a:gd name="connsiteX316" fmla="*/ 2875943 w 4475956"/>
                <a:gd name="connsiteY316" fmla="*/ 981970 h 1039515"/>
                <a:gd name="connsiteX317" fmla="*/ 2875943 w 4475956"/>
                <a:gd name="connsiteY317" fmla="*/ 907581 h 1039515"/>
                <a:gd name="connsiteX318" fmla="*/ 2912591 w 4475956"/>
                <a:gd name="connsiteY318" fmla="*/ 907581 h 1039515"/>
                <a:gd name="connsiteX319" fmla="*/ 2912591 w 4475956"/>
                <a:gd name="connsiteY319" fmla="*/ 906709 h 1039515"/>
                <a:gd name="connsiteX320" fmla="*/ 2912591 w 4475956"/>
                <a:gd name="connsiteY320" fmla="*/ 900607 h 1039515"/>
                <a:gd name="connsiteX321" fmla="*/ 2935497 w 4475956"/>
                <a:gd name="connsiteY321" fmla="*/ 900607 h 1039515"/>
                <a:gd name="connsiteX322" fmla="*/ 2935497 w 4475956"/>
                <a:gd name="connsiteY322" fmla="*/ 861088 h 1039515"/>
                <a:gd name="connsiteX323" fmla="*/ 2930915 w 4475956"/>
                <a:gd name="connsiteY323" fmla="*/ 859344 h 1039515"/>
                <a:gd name="connsiteX324" fmla="*/ 2930915 w 4475956"/>
                <a:gd name="connsiteY324" fmla="*/ 847140 h 1039515"/>
                <a:gd name="connsiteX325" fmla="*/ 2935497 w 4475956"/>
                <a:gd name="connsiteY325" fmla="*/ 849465 h 1039515"/>
                <a:gd name="connsiteX326" fmla="*/ 2940079 w 4475956"/>
                <a:gd name="connsiteY326" fmla="*/ 826218 h 1039515"/>
                <a:gd name="connsiteX327" fmla="*/ 2944659 w 4475956"/>
                <a:gd name="connsiteY327" fmla="*/ 849465 h 1039515"/>
                <a:gd name="connsiteX328" fmla="*/ 2947237 w 4475956"/>
                <a:gd name="connsiteY328" fmla="*/ 846268 h 1039515"/>
                <a:gd name="connsiteX329" fmla="*/ 2949241 w 4475956"/>
                <a:gd name="connsiteY329" fmla="*/ 840166 h 1039515"/>
                <a:gd name="connsiteX330" fmla="*/ 2949813 w 4475956"/>
                <a:gd name="connsiteY330" fmla="*/ 839004 h 1039515"/>
                <a:gd name="connsiteX331" fmla="*/ 2953821 w 4475956"/>
                <a:gd name="connsiteY331" fmla="*/ 830867 h 1039515"/>
                <a:gd name="connsiteX332" fmla="*/ 2954395 w 4475956"/>
                <a:gd name="connsiteY332" fmla="*/ 829705 h 1039515"/>
                <a:gd name="connsiteX333" fmla="*/ 2958403 w 4475956"/>
                <a:gd name="connsiteY333" fmla="*/ 821569 h 1039515"/>
                <a:gd name="connsiteX334" fmla="*/ 2959834 w 4475956"/>
                <a:gd name="connsiteY334" fmla="*/ 820697 h 1039515"/>
                <a:gd name="connsiteX335" fmla="*/ 2969855 w 4475956"/>
                <a:gd name="connsiteY335" fmla="*/ 814595 h 1039515"/>
                <a:gd name="connsiteX336" fmla="*/ 2971573 w 4475956"/>
                <a:gd name="connsiteY336" fmla="*/ 813433 h 1039515"/>
                <a:gd name="connsiteX337" fmla="*/ 2983599 w 4475956"/>
                <a:gd name="connsiteY337" fmla="*/ 805296 h 1039515"/>
                <a:gd name="connsiteX338" fmla="*/ 2984458 w 4475956"/>
                <a:gd name="connsiteY338" fmla="*/ 804134 h 1039515"/>
                <a:gd name="connsiteX339" fmla="*/ 2990471 w 4475956"/>
                <a:gd name="connsiteY339" fmla="*/ 795998 h 1039515"/>
                <a:gd name="connsiteX340" fmla="*/ 2991043 w 4475956"/>
                <a:gd name="connsiteY340" fmla="*/ 793964 h 1039515"/>
                <a:gd name="connsiteX341" fmla="*/ 2995052 w 4475956"/>
                <a:gd name="connsiteY341" fmla="*/ 779725 h 1039515"/>
                <a:gd name="connsiteX342" fmla="*/ 2995625 w 4475956"/>
                <a:gd name="connsiteY342" fmla="*/ 781759 h 1039515"/>
                <a:gd name="connsiteX343" fmla="*/ 2999633 w 4475956"/>
                <a:gd name="connsiteY343" fmla="*/ 795998 h 1039515"/>
                <a:gd name="connsiteX344" fmla="*/ 3000205 w 4475956"/>
                <a:gd name="connsiteY344" fmla="*/ 796869 h 1039515"/>
                <a:gd name="connsiteX345" fmla="*/ 3004214 w 4475956"/>
                <a:gd name="connsiteY345" fmla="*/ 802972 h 1039515"/>
                <a:gd name="connsiteX346" fmla="*/ 3005646 w 4475956"/>
                <a:gd name="connsiteY346" fmla="*/ 804134 h 1039515"/>
                <a:gd name="connsiteX347" fmla="*/ 3015667 w 4475956"/>
                <a:gd name="connsiteY347" fmla="*/ 812270 h 1039515"/>
                <a:gd name="connsiteX348" fmla="*/ 3016813 w 4475956"/>
                <a:gd name="connsiteY348" fmla="*/ 813433 h 1039515"/>
                <a:gd name="connsiteX349" fmla="*/ 3024828 w 4475956"/>
                <a:gd name="connsiteY349" fmla="*/ 821569 h 1039515"/>
                <a:gd name="connsiteX350" fmla="*/ 3025975 w 4475956"/>
                <a:gd name="connsiteY350" fmla="*/ 822731 h 1039515"/>
                <a:gd name="connsiteX351" fmla="*/ 3033991 w 4475956"/>
                <a:gd name="connsiteY351" fmla="*/ 830867 h 1039515"/>
                <a:gd name="connsiteX352" fmla="*/ 3034278 w 4475956"/>
                <a:gd name="connsiteY352" fmla="*/ 832030 h 1039515"/>
                <a:gd name="connsiteX353" fmla="*/ 3036281 w 4475956"/>
                <a:gd name="connsiteY353" fmla="*/ 840166 h 1039515"/>
                <a:gd name="connsiteX354" fmla="*/ 3036567 w 4475956"/>
                <a:gd name="connsiteY354" fmla="*/ 841328 h 1039515"/>
                <a:gd name="connsiteX355" fmla="*/ 3038572 w 4475956"/>
                <a:gd name="connsiteY355" fmla="*/ 849465 h 1039515"/>
                <a:gd name="connsiteX356" fmla="*/ 3045443 w 4475956"/>
                <a:gd name="connsiteY356" fmla="*/ 826218 h 1039515"/>
                <a:gd name="connsiteX357" fmla="*/ 3050025 w 4475956"/>
                <a:gd name="connsiteY357" fmla="*/ 849465 h 1039515"/>
                <a:gd name="connsiteX358" fmla="*/ 3054605 w 4475956"/>
                <a:gd name="connsiteY358" fmla="*/ 851208 h 1039515"/>
                <a:gd name="connsiteX359" fmla="*/ 3054605 w 4475956"/>
                <a:gd name="connsiteY359" fmla="*/ 863413 h 1039515"/>
                <a:gd name="connsiteX360" fmla="*/ 3050025 w 4475956"/>
                <a:gd name="connsiteY360" fmla="*/ 895958 h 1039515"/>
                <a:gd name="connsiteX361" fmla="*/ 3051171 w 4475956"/>
                <a:gd name="connsiteY361" fmla="*/ 895958 h 1039515"/>
                <a:gd name="connsiteX362" fmla="*/ 3059187 w 4475956"/>
                <a:gd name="connsiteY362" fmla="*/ 895958 h 1039515"/>
                <a:gd name="connsiteX363" fmla="*/ 3060047 w 4475956"/>
                <a:gd name="connsiteY363" fmla="*/ 900607 h 1039515"/>
                <a:gd name="connsiteX364" fmla="*/ 3066059 w 4475956"/>
                <a:gd name="connsiteY364" fmla="*/ 900607 h 1039515"/>
                <a:gd name="connsiteX365" fmla="*/ 3066059 w 4475956"/>
                <a:gd name="connsiteY365" fmla="*/ 899445 h 1039515"/>
                <a:gd name="connsiteX366" fmla="*/ 3066059 w 4475956"/>
                <a:gd name="connsiteY366" fmla="*/ 891308 h 1039515"/>
                <a:gd name="connsiteX367" fmla="*/ 3068349 w 4475956"/>
                <a:gd name="connsiteY367" fmla="*/ 891308 h 1039515"/>
                <a:gd name="connsiteX368" fmla="*/ 3084383 w 4475956"/>
                <a:gd name="connsiteY368" fmla="*/ 891308 h 1039515"/>
                <a:gd name="connsiteX369" fmla="*/ 3084383 w 4475956"/>
                <a:gd name="connsiteY369" fmla="*/ 889274 h 1039515"/>
                <a:gd name="connsiteX370" fmla="*/ 3084383 w 4475956"/>
                <a:gd name="connsiteY370" fmla="*/ 875036 h 1039515"/>
                <a:gd name="connsiteX371" fmla="*/ 3123323 w 4475956"/>
                <a:gd name="connsiteY371" fmla="*/ 875036 h 1039515"/>
                <a:gd name="connsiteX372" fmla="*/ 3123323 w 4475956"/>
                <a:gd name="connsiteY372" fmla="*/ 876489 h 1039515"/>
                <a:gd name="connsiteX373" fmla="*/ 3123323 w 4475956"/>
                <a:gd name="connsiteY373" fmla="*/ 886659 h 1039515"/>
                <a:gd name="connsiteX374" fmla="*/ 3143937 w 4475956"/>
                <a:gd name="connsiteY374" fmla="*/ 886659 h 1039515"/>
                <a:gd name="connsiteX375" fmla="*/ 3143937 w 4475956"/>
                <a:gd name="connsiteY375" fmla="*/ 888984 h 1039515"/>
                <a:gd name="connsiteX376" fmla="*/ 3143937 w 4475956"/>
                <a:gd name="connsiteY376" fmla="*/ 905256 h 1039515"/>
                <a:gd name="connsiteX377" fmla="*/ 3139357 w 4475956"/>
                <a:gd name="connsiteY377" fmla="*/ 906128 h 1039515"/>
                <a:gd name="connsiteX378" fmla="*/ 3139357 w 4475956"/>
                <a:gd name="connsiteY378" fmla="*/ 912230 h 1039515"/>
                <a:gd name="connsiteX379" fmla="*/ 3143937 w 4475956"/>
                <a:gd name="connsiteY379" fmla="*/ 913974 h 1039515"/>
                <a:gd name="connsiteX380" fmla="*/ 3143937 w 4475956"/>
                <a:gd name="connsiteY380" fmla="*/ 926178 h 1039515"/>
                <a:gd name="connsiteX381" fmla="*/ 3139357 w 4475956"/>
                <a:gd name="connsiteY381" fmla="*/ 930827 h 1039515"/>
                <a:gd name="connsiteX382" fmla="*/ 3139357 w 4475956"/>
                <a:gd name="connsiteY382" fmla="*/ 986619 h 1039515"/>
                <a:gd name="connsiteX383" fmla="*/ 3141360 w 4475956"/>
                <a:gd name="connsiteY383" fmla="*/ 986619 h 1039515"/>
                <a:gd name="connsiteX384" fmla="*/ 3155391 w 4475956"/>
                <a:gd name="connsiteY384" fmla="*/ 986619 h 1039515"/>
                <a:gd name="connsiteX385" fmla="*/ 3157107 w 4475956"/>
                <a:gd name="connsiteY385" fmla="*/ 991268 h 1039515"/>
                <a:gd name="connsiteX386" fmla="*/ 3169135 w 4475956"/>
                <a:gd name="connsiteY386" fmla="*/ 991268 h 1039515"/>
                <a:gd name="connsiteX387" fmla="*/ 3169135 w 4475956"/>
                <a:gd name="connsiteY387" fmla="*/ 993302 h 1039515"/>
                <a:gd name="connsiteX388" fmla="*/ 3169135 w 4475956"/>
                <a:gd name="connsiteY388" fmla="*/ 1007541 h 1039515"/>
                <a:gd name="connsiteX389" fmla="*/ 3170853 w 4475956"/>
                <a:gd name="connsiteY389" fmla="*/ 1007541 h 1039515"/>
                <a:gd name="connsiteX390" fmla="*/ 3182877 w 4475956"/>
                <a:gd name="connsiteY390" fmla="*/ 1007541 h 1039515"/>
                <a:gd name="connsiteX391" fmla="*/ 3182877 w 4475956"/>
                <a:gd name="connsiteY391" fmla="*/ 1005507 h 1039515"/>
                <a:gd name="connsiteX392" fmla="*/ 3182877 w 4475956"/>
                <a:gd name="connsiteY392" fmla="*/ 991268 h 1039515"/>
                <a:gd name="connsiteX393" fmla="*/ 3184880 w 4475956"/>
                <a:gd name="connsiteY393" fmla="*/ 990106 h 1039515"/>
                <a:gd name="connsiteX394" fmla="*/ 3198911 w 4475956"/>
                <a:gd name="connsiteY394" fmla="*/ 981970 h 1039515"/>
                <a:gd name="connsiteX395" fmla="*/ 3198911 w 4475956"/>
                <a:gd name="connsiteY395" fmla="*/ 961048 h 1039515"/>
                <a:gd name="connsiteX396" fmla="*/ 3194330 w 4475956"/>
                <a:gd name="connsiteY396" fmla="*/ 937801 h 1039515"/>
                <a:gd name="connsiteX397" fmla="*/ 3195474 w 4475956"/>
                <a:gd name="connsiteY397" fmla="*/ 937801 h 1039515"/>
                <a:gd name="connsiteX398" fmla="*/ 3203492 w 4475956"/>
                <a:gd name="connsiteY398" fmla="*/ 937801 h 1039515"/>
                <a:gd name="connsiteX399" fmla="*/ 3224107 w 4475956"/>
                <a:gd name="connsiteY399" fmla="*/ 935477 h 1039515"/>
                <a:gd name="connsiteX400" fmla="*/ 3224107 w 4475956"/>
                <a:gd name="connsiteY400" fmla="*/ 934314 h 1039515"/>
                <a:gd name="connsiteX401" fmla="*/ 3224107 w 4475956"/>
                <a:gd name="connsiteY401" fmla="*/ 926178 h 1039515"/>
                <a:gd name="connsiteX402" fmla="*/ 3225825 w 4475956"/>
                <a:gd name="connsiteY402" fmla="*/ 926178 h 1039515"/>
                <a:gd name="connsiteX403" fmla="*/ 3237850 w 4475956"/>
                <a:gd name="connsiteY403" fmla="*/ 926178 h 1039515"/>
                <a:gd name="connsiteX404" fmla="*/ 3237850 w 4475956"/>
                <a:gd name="connsiteY404" fmla="*/ 809946 h 1039515"/>
                <a:gd name="connsiteX405" fmla="*/ 3238995 w 4475956"/>
                <a:gd name="connsiteY405" fmla="*/ 809946 h 1039515"/>
                <a:gd name="connsiteX406" fmla="*/ 3247012 w 4475956"/>
                <a:gd name="connsiteY406" fmla="*/ 809946 h 1039515"/>
                <a:gd name="connsiteX407" fmla="*/ 3247012 w 4475956"/>
                <a:gd name="connsiteY407" fmla="*/ 807621 h 1039515"/>
                <a:gd name="connsiteX408" fmla="*/ 3247012 w 4475956"/>
                <a:gd name="connsiteY408" fmla="*/ 791348 h 1039515"/>
                <a:gd name="connsiteX409" fmla="*/ 3249303 w 4475956"/>
                <a:gd name="connsiteY409" fmla="*/ 744855 h 1039515"/>
                <a:gd name="connsiteX410" fmla="*/ 3250449 w 4475956"/>
                <a:gd name="connsiteY410" fmla="*/ 744855 h 1039515"/>
                <a:gd name="connsiteX411" fmla="*/ 3258465 w 4475956"/>
                <a:gd name="connsiteY411" fmla="*/ 744855 h 1039515"/>
                <a:gd name="connsiteX412" fmla="*/ 3258465 w 4475956"/>
                <a:gd name="connsiteY412" fmla="*/ 746018 h 1039515"/>
                <a:gd name="connsiteX413" fmla="*/ 3258465 w 4475956"/>
                <a:gd name="connsiteY413" fmla="*/ 754154 h 1039515"/>
                <a:gd name="connsiteX414" fmla="*/ 3263045 w 4475956"/>
                <a:gd name="connsiteY414" fmla="*/ 751829 h 1039515"/>
                <a:gd name="connsiteX415" fmla="*/ 3263045 w 4475956"/>
                <a:gd name="connsiteY415" fmla="*/ 735557 h 1039515"/>
                <a:gd name="connsiteX416" fmla="*/ 3264477 w 4475956"/>
                <a:gd name="connsiteY416" fmla="*/ 734976 h 1039515"/>
                <a:gd name="connsiteX417" fmla="*/ 3274499 w 4475956"/>
                <a:gd name="connsiteY417" fmla="*/ 730908 h 1039515"/>
                <a:gd name="connsiteX418" fmla="*/ 3275644 w 4475956"/>
                <a:gd name="connsiteY418" fmla="*/ 731489 h 1039515"/>
                <a:gd name="connsiteX419" fmla="*/ 3283661 w 4475956"/>
                <a:gd name="connsiteY419" fmla="*/ 735557 h 1039515"/>
                <a:gd name="connsiteX420" fmla="*/ 3285379 w 4475956"/>
                <a:gd name="connsiteY420" fmla="*/ 735557 h 1039515"/>
                <a:gd name="connsiteX421" fmla="*/ 3297405 w 4475956"/>
                <a:gd name="connsiteY421" fmla="*/ 735557 h 1039515"/>
                <a:gd name="connsiteX422" fmla="*/ 3297405 w 4475956"/>
                <a:gd name="connsiteY422" fmla="*/ 705336 h 1039515"/>
                <a:gd name="connsiteX423" fmla="*/ 3298550 w 4475956"/>
                <a:gd name="connsiteY423" fmla="*/ 705336 h 1039515"/>
                <a:gd name="connsiteX424" fmla="*/ 3306565 w 4475956"/>
                <a:gd name="connsiteY424" fmla="*/ 705336 h 1039515"/>
                <a:gd name="connsiteX425" fmla="*/ 3307997 w 4475956"/>
                <a:gd name="connsiteY425" fmla="*/ 709986 h 1039515"/>
                <a:gd name="connsiteX426" fmla="*/ 3318019 w 4475956"/>
                <a:gd name="connsiteY426" fmla="*/ 709986 h 1039515"/>
                <a:gd name="connsiteX427" fmla="*/ 3319165 w 4475956"/>
                <a:gd name="connsiteY427" fmla="*/ 705336 h 1039515"/>
                <a:gd name="connsiteX428" fmla="*/ 3327182 w 4475956"/>
                <a:gd name="connsiteY428" fmla="*/ 705336 h 1039515"/>
                <a:gd name="connsiteX429" fmla="*/ 3327182 w 4475956"/>
                <a:gd name="connsiteY429" fmla="*/ 740206 h 1039515"/>
                <a:gd name="connsiteX430" fmla="*/ 3328613 w 4475956"/>
                <a:gd name="connsiteY430" fmla="*/ 741368 h 1039515"/>
                <a:gd name="connsiteX431" fmla="*/ 3338635 w 4475956"/>
                <a:gd name="connsiteY431" fmla="*/ 749505 h 1039515"/>
                <a:gd name="connsiteX432" fmla="*/ 3361539 w 4475956"/>
                <a:gd name="connsiteY432" fmla="*/ 756479 h 1039515"/>
                <a:gd name="connsiteX433" fmla="*/ 3361539 w 4475956"/>
                <a:gd name="connsiteY433" fmla="*/ 755026 h 1039515"/>
                <a:gd name="connsiteX434" fmla="*/ 3361539 w 4475956"/>
                <a:gd name="connsiteY434" fmla="*/ 744855 h 1039515"/>
                <a:gd name="connsiteX435" fmla="*/ 3391317 w 4475956"/>
                <a:gd name="connsiteY435" fmla="*/ 735557 h 1039515"/>
                <a:gd name="connsiteX436" fmla="*/ 3391317 w 4475956"/>
                <a:gd name="connsiteY436" fmla="*/ 734395 h 1039515"/>
                <a:gd name="connsiteX437" fmla="*/ 3391317 w 4475956"/>
                <a:gd name="connsiteY437" fmla="*/ 726258 h 1039515"/>
                <a:gd name="connsiteX438" fmla="*/ 3392176 w 4475956"/>
                <a:gd name="connsiteY438" fmla="*/ 726258 h 1039515"/>
                <a:gd name="connsiteX439" fmla="*/ 3398189 w 4475956"/>
                <a:gd name="connsiteY439" fmla="*/ 726258 h 1039515"/>
                <a:gd name="connsiteX440" fmla="*/ 3398189 w 4475956"/>
                <a:gd name="connsiteY440" fmla="*/ 725387 h 1039515"/>
                <a:gd name="connsiteX441" fmla="*/ 3398189 w 4475956"/>
                <a:gd name="connsiteY441" fmla="*/ 719284 h 1039515"/>
                <a:gd name="connsiteX442" fmla="*/ 3400479 w 4475956"/>
                <a:gd name="connsiteY442" fmla="*/ 719284 h 1039515"/>
                <a:gd name="connsiteX443" fmla="*/ 3416513 w 4475956"/>
                <a:gd name="connsiteY443" fmla="*/ 719284 h 1039515"/>
                <a:gd name="connsiteX444" fmla="*/ 3416513 w 4475956"/>
                <a:gd name="connsiteY444" fmla="*/ 720156 h 1039515"/>
                <a:gd name="connsiteX445" fmla="*/ 3416513 w 4475956"/>
                <a:gd name="connsiteY445" fmla="*/ 726258 h 1039515"/>
                <a:gd name="connsiteX446" fmla="*/ 3418231 w 4475956"/>
                <a:gd name="connsiteY446" fmla="*/ 726258 h 1039515"/>
                <a:gd name="connsiteX447" fmla="*/ 3430257 w 4475956"/>
                <a:gd name="connsiteY447" fmla="*/ 726258 h 1039515"/>
                <a:gd name="connsiteX448" fmla="*/ 3430257 w 4475956"/>
                <a:gd name="connsiteY448" fmla="*/ 728002 h 1039515"/>
                <a:gd name="connsiteX449" fmla="*/ 3430257 w 4475956"/>
                <a:gd name="connsiteY449" fmla="*/ 740206 h 1039515"/>
                <a:gd name="connsiteX450" fmla="*/ 3455452 w 4475956"/>
                <a:gd name="connsiteY450" fmla="*/ 740206 h 1039515"/>
                <a:gd name="connsiteX451" fmla="*/ 3455452 w 4475956"/>
                <a:gd name="connsiteY451" fmla="*/ 739044 h 1039515"/>
                <a:gd name="connsiteX452" fmla="*/ 3455452 w 4475956"/>
                <a:gd name="connsiteY452" fmla="*/ 730908 h 1039515"/>
                <a:gd name="connsiteX453" fmla="*/ 3456884 w 4475956"/>
                <a:gd name="connsiteY453" fmla="*/ 730908 h 1039515"/>
                <a:gd name="connsiteX454" fmla="*/ 3466905 w 4475956"/>
                <a:gd name="connsiteY454" fmla="*/ 730908 h 1039515"/>
                <a:gd name="connsiteX455" fmla="*/ 3466905 w 4475956"/>
                <a:gd name="connsiteY455" fmla="*/ 729745 h 1039515"/>
                <a:gd name="connsiteX456" fmla="*/ 3466905 w 4475956"/>
                <a:gd name="connsiteY456" fmla="*/ 721609 h 1039515"/>
                <a:gd name="connsiteX457" fmla="*/ 3468623 w 4475956"/>
                <a:gd name="connsiteY457" fmla="*/ 721609 h 1039515"/>
                <a:gd name="connsiteX458" fmla="*/ 3480647 w 4475956"/>
                <a:gd name="connsiteY458" fmla="*/ 721609 h 1039515"/>
                <a:gd name="connsiteX459" fmla="*/ 3480647 w 4475956"/>
                <a:gd name="connsiteY459" fmla="*/ 722771 h 1039515"/>
                <a:gd name="connsiteX460" fmla="*/ 3480647 w 4475956"/>
                <a:gd name="connsiteY460" fmla="*/ 730908 h 1039515"/>
                <a:gd name="connsiteX461" fmla="*/ 3485229 w 4475956"/>
                <a:gd name="connsiteY461" fmla="*/ 675116 h 1039515"/>
                <a:gd name="connsiteX462" fmla="*/ 3588304 w 4475956"/>
                <a:gd name="connsiteY462" fmla="*/ 675116 h 1039515"/>
                <a:gd name="connsiteX463" fmla="*/ 3588304 w 4475956"/>
                <a:gd name="connsiteY463" fmla="*/ 749505 h 1039515"/>
                <a:gd name="connsiteX464" fmla="*/ 3590595 w 4475956"/>
                <a:gd name="connsiteY464" fmla="*/ 749505 h 1039515"/>
                <a:gd name="connsiteX465" fmla="*/ 3606629 w 4475956"/>
                <a:gd name="connsiteY465" fmla="*/ 749505 h 1039515"/>
                <a:gd name="connsiteX466" fmla="*/ 3606629 w 4475956"/>
                <a:gd name="connsiteY466" fmla="*/ 665817 h 1039515"/>
                <a:gd name="connsiteX467" fmla="*/ 3629535 w 4475956"/>
                <a:gd name="connsiteY467" fmla="*/ 654194 h 1039515"/>
                <a:gd name="connsiteX468" fmla="*/ 3659311 w 4475956"/>
                <a:gd name="connsiteY468" fmla="*/ 654194 h 1039515"/>
                <a:gd name="connsiteX469" fmla="*/ 3661316 w 4475956"/>
                <a:gd name="connsiteY469" fmla="*/ 652451 h 1039515"/>
                <a:gd name="connsiteX470" fmla="*/ 3675345 w 4475956"/>
                <a:gd name="connsiteY470" fmla="*/ 640246 h 1039515"/>
                <a:gd name="connsiteX471" fmla="*/ 3714285 w 4475956"/>
                <a:gd name="connsiteY471" fmla="*/ 640246 h 1039515"/>
                <a:gd name="connsiteX472" fmla="*/ 3714285 w 4475956"/>
                <a:gd name="connsiteY472" fmla="*/ 641990 h 1039515"/>
                <a:gd name="connsiteX473" fmla="*/ 3714285 w 4475956"/>
                <a:gd name="connsiteY473" fmla="*/ 654194 h 1039515"/>
                <a:gd name="connsiteX474" fmla="*/ 3753224 w 4475956"/>
                <a:gd name="connsiteY474" fmla="*/ 654194 h 1039515"/>
                <a:gd name="connsiteX475" fmla="*/ 3753224 w 4475956"/>
                <a:gd name="connsiteY475" fmla="*/ 744855 h 1039515"/>
                <a:gd name="connsiteX476" fmla="*/ 3754656 w 4475956"/>
                <a:gd name="connsiteY476" fmla="*/ 744855 h 1039515"/>
                <a:gd name="connsiteX477" fmla="*/ 3764677 w 4475956"/>
                <a:gd name="connsiteY477" fmla="*/ 744855 h 1039515"/>
                <a:gd name="connsiteX478" fmla="*/ 3764677 w 4475956"/>
                <a:gd name="connsiteY478" fmla="*/ 877360 h 1039515"/>
                <a:gd name="connsiteX479" fmla="*/ 3766967 w 4475956"/>
                <a:gd name="connsiteY479" fmla="*/ 877360 h 1039515"/>
                <a:gd name="connsiteX480" fmla="*/ 3783001 w 4475956"/>
                <a:gd name="connsiteY480" fmla="*/ 877360 h 1039515"/>
                <a:gd name="connsiteX481" fmla="*/ 3783001 w 4475956"/>
                <a:gd name="connsiteY481" fmla="*/ 791348 h 1039515"/>
                <a:gd name="connsiteX482" fmla="*/ 3783861 w 4475956"/>
                <a:gd name="connsiteY482" fmla="*/ 790767 h 1039515"/>
                <a:gd name="connsiteX483" fmla="*/ 3789873 w 4475956"/>
                <a:gd name="connsiteY483" fmla="*/ 786699 h 1039515"/>
                <a:gd name="connsiteX484" fmla="*/ 3794455 w 4475956"/>
                <a:gd name="connsiteY484" fmla="*/ 787861 h 1039515"/>
                <a:gd name="connsiteX485" fmla="*/ 3794455 w 4475956"/>
                <a:gd name="connsiteY485" fmla="*/ 795998 h 1039515"/>
                <a:gd name="connsiteX486" fmla="*/ 3796744 w 4475956"/>
                <a:gd name="connsiteY486" fmla="*/ 794835 h 1039515"/>
                <a:gd name="connsiteX487" fmla="*/ 3812779 w 4475956"/>
                <a:gd name="connsiteY487" fmla="*/ 786699 h 1039515"/>
                <a:gd name="connsiteX488" fmla="*/ 3814783 w 4475956"/>
                <a:gd name="connsiteY488" fmla="*/ 786699 h 1039515"/>
                <a:gd name="connsiteX489" fmla="*/ 3828812 w 4475956"/>
                <a:gd name="connsiteY489" fmla="*/ 786699 h 1039515"/>
                <a:gd name="connsiteX490" fmla="*/ 3828812 w 4475956"/>
                <a:gd name="connsiteY490" fmla="*/ 944775 h 1039515"/>
                <a:gd name="connsiteX491" fmla="*/ 3860881 w 4475956"/>
                <a:gd name="connsiteY491" fmla="*/ 949425 h 1039515"/>
                <a:gd name="connsiteX492" fmla="*/ 3860881 w 4475956"/>
                <a:gd name="connsiteY492" fmla="*/ 942451 h 1039515"/>
                <a:gd name="connsiteX493" fmla="*/ 3895238 w 4475956"/>
                <a:gd name="connsiteY493" fmla="*/ 942451 h 1039515"/>
                <a:gd name="connsiteX494" fmla="*/ 3895238 w 4475956"/>
                <a:gd name="connsiteY494" fmla="*/ 912230 h 1039515"/>
                <a:gd name="connsiteX495" fmla="*/ 3904401 w 4475956"/>
                <a:gd name="connsiteY495" fmla="*/ 912230 h 1039515"/>
                <a:gd name="connsiteX496" fmla="*/ 3904401 w 4475956"/>
                <a:gd name="connsiteY496" fmla="*/ 872711 h 1039515"/>
                <a:gd name="connsiteX497" fmla="*/ 3911273 w 4475956"/>
                <a:gd name="connsiteY497" fmla="*/ 872711 h 1039515"/>
                <a:gd name="connsiteX498" fmla="*/ 3911273 w 4475956"/>
                <a:gd name="connsiteY498" fmla="*/ 833192 h 1039515"/>
                <a:gd name="connsiteX499" fmla="*/ 3927307 w 4475956"/>
                <a:gd name="connsiteY499" fmla="*/ 833192 h 1039515"/>
                <a:gd name="connsiteX500" fmla="*/ 3977697 w 4475956"/>
                <a:gd name="connsiteY500" fmla="*/ 812270 h 1039515"/>
                <a:gd name="connsiteX501" fmla="*/ 3979989 w 4475956"/>
                <a:gd name="connsiteY501" fmla="*/ 791348 h 1039515"/>
                <a:gd name="connsiteX502" fmla="*/ 3984570 w 4475956"/>
                <a:gd name="connsiteY502" fmla="*/ 812270 h 1039515"/>
                <a:gd name="connsiteX503" fmla="*/ 4037253 w 4475956"/>
                <a:gd name="connsiteY503" fmla="*/ 840166 h 1039515"/>
                <a:gd name="connsiteX504" fmla="*/ 4037253 w 4475956"/>
                <a:gd name="connsiteY504" fmla="*/ 835517 h 1039515"/>
                <a:gd name="connsiteX505" fmla="*/ 4050996 w 4475956"/>
                <a:gd name="connsiteY505" fmla="*/ 835517 h 1039515"/>
                <a:gd name="connsiteX506" fmla="*/ 4050996 w 4475956"/>
                <a:gd name="connsiteY506" fmla="*/ 872711 h 1039515"/>
                <a:gd name="connsiteX507" fmla="*/ 4057867 w 4475956"/>
                <a:gd name="connsiteY507" fmla="*/ 872711 h 1039515"/>
                <a:gd name="connsiteX508" fmla="*/ 4057867 w 4475956"/>
                <a:gd name="connsiteY508" fmla="*/ 916879 h 1039515"/>
                <a:gd name="connsiteX509" fmla="*/ 4064740 w 4475956"/>
                <a:gd name="connsiteY509" fmla="*/ 916879 h 1039515"/>
                <a:gd name="connsiteX510" fmla="*/ 4064740 w 4475956"/>
                <a:gd name="connsiteY510" fmla="*/ 937801 h 1039515"/>
                <a:gd name="connsiteX511" fmla="*/ 4078483 w 4475956"/>
                <a:gd name="connsiteY511" fmla="*/ 937801 h 1039515"/>
                <a:gd name="connsiteX512" fmla="*/ 4078483 w 4475956"/>
                <a:gd name="connsiteY512" fmla="*/ 970346 h 1039515"/>
                <a:gd name="connsiteX513" fmla="*/ 4165523 w 4475956"/>
                <a:gd name="connsiteY513" fmla="*/ 963372 h 1039515"/>
                <a:gd name="connsiteX514" fmla="*/ 4165523 w 4475956"/>
                <a:gd name="connsiteY514" fmla="*/ 930827 h 1039515"/>
                <a:gd name="connsiteX515" fmla="*/ 4211335 w 4475956"/>
                <a:gd name="connsiteY515" fmla="*/ 930827 h 1039515"/>
                <a:gd name="connsiteX516" fmla="*/ 4211335 w 4475956"/>
                <a:gd name="connsiteY516" fmla="*/ 912230 h 1039515"/>
                <a:gd name="connsiteX517" fmla="*/ 4307538 w 4475956"/>
                <a:gd name="connsiteY517" fmla="*/ 912230 h 1039515"/>
                <a:gd name="connsiteX518" fmla="*/ 4307538 w 4475956"/>
                <a:gd name="connsiteY518" fmla="*/ 923853 h 1039515"/>
                <a:gd name="connsiteX519" fmla="*/ 4369382 w 4475956"/>
                <a:gd name="connsiteY519" fmla="*/ 923853 h 1039515"/>
                <a:gd name="connsiteX520" fmla="*/ 4369382 w 4475956"/>
                <a:gd name="connsiteY520" fmla="*/ 930827 h 1039515"/>
                <a:gd name="connsiteX521" fmla="*/ 4387707 w 4475956"/>
                <a:gd name="connsiteY521" fmla="*/ 930827 h 1039515"/>
                <a:gd name="connsiteX522" fmla="*/ 4387707 w 4475956"/>
                <a:gd name="connsiteY522" fmla="*/ 937801 h 1039515"/>
                <a:gd name="connsiteX523" fmla="*/ 4403740 w 4475956"/>
                <a:gd name="connsiteY523" fmla="*/ 937801 h 1039515"/>
                <a:gd name="connsiteX524" fmla="*/ 4403740 w 4475956"/>
                <a:gd name="connsiteY524" fmla="*/ 917794 h 1039515"/>
                <a:gd name="connsiteX525" fmla="*/ 4475956 w 4475956"/>
                <a:gd name="connsiteY525" fmla="*/ 1039515 h 1039515"/>
                <a:gd name="connsiteX526" fmla="*/ 0 w 4475956"/>
                <a:gd name="connsiteY526" fmla="*/ 1039515 h 1039515"/>
                <a:gd name="connsiteX527" fmla="*/ 0 w 4475956"/>
                <a:gd name="connsiteY527" fmla="*/ 685283 h 1039515"/>
                <a:gd name="connsiteX528" fmla="*/ 9900 w 4475956"/>
                <a:gd name="connsiteY528" fmla="*/ 685283 h 1039515"/>
                <a:gd name="connsiteX529" fmla="*/ 9900 w 4475956"/>
                <a:gd name="connsiteY529" fmla="*/ 661504 h 1039515"/>
                <a:gd name="connsiteX530" fmla="*/ 10941 w 4475956"/>
                <a:gd name="connsiteY530" fmla="*/ 661504 h 1039515"/>
                <a:gd name="connsiteX531" fmla="*/ 18230 w 4475956"/>
                <a:gd name="connsiteY531" fmla="*/ 661504 h 1039515"/>
                <a:gd name="connsiteX532" fmla="*/ 18230 w 4475956"/>
                <a:gd name="connsiteY532" fmla="*/ 629077 h 1039515"/>
                <a:gd name="connsiteX533" fmla="*/ 19272 w 4475956"/>
                <a:gd name="connsiteY533" fmla="*/ 629077 h 1039515"/>
                <a:gd name="connsiteX534" fmla="*/ 26562 w 4475956"/>
                <a:gd name="connsiteY534" fmla="*/ 629077 h 1039515"/>
                <a:gd name="connsiteX535" fmla="*/ 26562 w 4475956"/>
                <a:gd name="connsiteY535" fmla="*/ 627186 h 1039515"/>
                <a:gd name="connsiteX536" fmla="*/ 26562 w 4475956"/>
                <a:gd name="connsiteY536" fmla="*/ 613945 h 1039515"/>
                <a:gd name="connsiteX537" fmla="*/ 25259 w 4475956"/>
                <a:gd name="connsiteY537" fmla="*/ 612323 h 1039515"/>
                <a:gd name="connsiteX538" fmla="*/ 30726 w 4475956"/>
                <a:gd name="connsiteY538" fmla="*/ 600974 h 1039515"/>
                <a:gd name="connsiteX539" fmla="*/ 39057 w 4475956"/>
                <a:gd name="connsiteY539" fmla="*/ 629077 h 1039515"/>
                <a:gd name="connsiteX540" fmla="*/ 39838 w 4475956"/>
                <a:gd name="connsiteY540" fmla="*/ 629077 h 1039515"/>
                <a:gd name="connsiteX541" fmla="*/ 45305 w 4475956"/>
                <a:gd name="connsiteY541" fmla="*/ 629077 h 1039515"/>
                <a:gd name="connsiteX542" fmla="*/ 45305 w 4475956"/>
                <a:gd name="connsiteY542" fmla="*/ 523150 h 1039515"/>
                <a:gd name="connsiteX543" fmla="*/ 46867 w 4475956"/>
                <a:gd name="connsiteY543" fmla="*/ 523150 h 1039515"/>
                <a:gd name="connsiteX544" fmla="*/ 57801 w 4475956"/>
                <a:gd name="connsiteY544" fmla="*/ 523150 h 1039515"/>
                <a:gd name="connsiteX545" fmla="*/ 57801 w 4475956"/>
                <a:gd name="connsiteY545" fmla="*/ 475591 h 1039515"/>
                <a:gd name="connsiteX546" fmla="*/ 84875 w 4475956"/>
                <a:gd name="connsiteY546" fmla="*/ 475591 h 1039515"/>
                <a:gd name="connsiteX547" fmla="*/ 84875 w 4475956"/>
                <a:gd name="connsiteY547" fmla="*/ 453973 h 1039515"/>
                <a:gd name="connsiteX548" fmla="*/ 120280 w 4475956"/>
                <a:gd name="connsiteY548" fmla="*/ 453973 h 1039515"/>
                <a:gd name="connsiteX549" fmla="*/ 120280 w 4475956"/>
                <a:gd name="connsiteY549" fmla="*/ 456405 h 1039515"/>
                <a:gd name="connsiteX550" fmla="*/ 120280 w 4475956"/>
                <a:gd name="connsiteY550" fmla="*/ 473429 h 1039515"/>
                <a:gd name="connsiteX551" fmla="*/ 122623 w 4475956"/>
                <a:gd name="connsiteY551" fmla="*/ 473429 h 1039515"/>
                <a:gd name="connsiteX552" fmla="*/ 139024 w 4475956"/>
                <a:gd name="connsiteY552" fmla="*/ 473429 h 1039515"/>
                <a:gd name="connsiteX553" fmla="*/ 139024 w 4475956"/>
                <a:gd name="connsiteY553" fmla="*/ 520988 h 1039515"/>
                <a:gd name="connsiteX554" fmla="*/ 140065 w 4475956"/>
                <a:gd name="connsiteY554" fmla="*/ 520988 h 1039515"/>
                <a:gd name="connsiteX555" fmla="*/ 147355 w 4475956"/>
                <a:gd name="connsiteY555" fmla="*/ 520988 h 1039515"/>
                <a:gd name="connsiteX556" fmla="*/ 161933 w 4475956"/>
                <a:gd name="connsiteY556" fmla="*/ 525312 h 1039515"/>
                <a:gd name="connsiteX557" fmla="*/ 161933 w 4475956"/>
                <a:gd name="connsiteY557" fmla="*/ 564224 h 1039515"/>
                <a:gd name="connsiteX558" fmla="*/ 162975 w 4475956"/>
                <a:gd name="connsiteY558" fmla="*/ 564224 h 1039515"/>
                <a:gd name="connsiteX559" fmla="*/ 170263 w 4475956"/>
                <a:gd name="connsiteY559" fmla="*/ 564224 h 1039515"/>
                <a:gd name="connsiteX560" fmla="*/ 170263 w 4475956"/>
                <a:gd name="connsiteY560" fmla="*/ 565845 h 1039515"/>
                <a:gd name="connsiteX561" fmla="*/ 170263 w 4475956"/>
                <a:gd name="connsiteY561" fmla="*/ 577194 h 1039515"/>
                <a:gd name="connsiteX562" fmla="*/ 172346 w 4475956"/>
                <a:gd name="connsiteY562" fmla="*/ 577194 h 1039515"/>
                <a:gd name="connsiteX563" fmla="*/ 186925 w 4475956"/>
                <a:gd name="connsiteY563" fmla="*/ 577194 h 1039515"/>
                <a:gd name="connsiteX564" fmla="*/ 193172 w 4475956"/>
                <a:gd name="connsiteY564" fmla="*/ 583680 h 1039515"/>
                <a:gd name="connsiteX565" fmla="*/ 193172 w 4475956"/>
                <a:gd name="connsiteY565" fmla="*/ 605298 h 1039515"/>
                <a:gd name="connsiteX566" fmla="*/ 195515 w 4475956"/>
                <a:gd name="connsiteY566" fmla="*/ 605298 h 1039515"/>
                <a:gd name="connsiteX567" fmla="*/ 211916 w 4475956"/>
                <a:gd name="connsiteY567" fmla="*/ 605298 h 1039515"/>
                <a:gd name="connsiteX568" fmla="*/ 211916 w 4475956"/>
                <a:gd name="connsiteY568" fmla="*/ 606378 h 1039515"/>
                <a:gd name="connsiteX569" fmla="*/ 211916 w 4475956"/>
                <a:gd name="connsiteY569" fmla="*/ 613945 h 1039515"/>
                <a:gd name="connsiteX570" fmla="*/ 213218 w 4475956"/>
                <a:gd name="connsiteY570" fmla="*/ 613945 h 1039515"/>
                <a:gd name="connsiteX571" fmla="*/ 222330 w 4475956"/>
                <a:gd name="connsiteY571" fmla="*/ 613945 h 1039515"/>
                <a:gd name="connsiteX572" fmla="*/ 222330 w 4475956"/>
                <a:gd name="connsiteY572" fmla="*/ 616106 h 1039515"/>
                <a:gd name="connsiteX573" fmla="*/ 222330 w 4475956"/>
                <a:gd name="connsiteY573" fmla="*/ 631239 h 1039515"/>
                <a:gd name="connsiteX574" fmla="*/ 226495 w 4475956"/>
                <a:gd name="connsiteY574" fmla="*/ 629347 h 1039515"/>
                <a:gd name="connsiteX575" fmla="*/ 226495 w 4475956"/>
                <a:gd name="connsiteY575" fmla="*/ 616106 h 1039515"/>
                <a:gd name="connsiteX576" fmla="*/ 227536 w 4475956"/>
                <a:gd name="connsiteY576" fmla="*/ 616106 h 1039515"/>
                <a:gd name="connsiteX577" fmla="*/ 234826 w 4475956"/>
                <a:gd name="connsiteY577" fmla="*/ 616106 h 1039515"/>
                <a:gd name="connsiteX578" fmla="*/ 234826 w 4475956"/>
                <a:gd name="connsiteY578" fmla="*/ 617728 h 1039515"/>
                <a:gd name="connsiteX579" fmla="*/ 234826 w 4475956"/>
                <a:gd name="connsiteY579" fmla="*/ 629077 h 1039515"/>
                <a:gd name="connsiteX580" fmla="*/ 235607 w 4475956"/>
                <a:gd name="connsiteY580" fmla="*/ 629077 h 1039515"/>
                <a:gd name="connsiteX581" fmla="*/ 241073 w 4475956"/>
                <a:gd name="connsiteY581" fmla="*/ 629077 h 1039515"/>
                <a:gd name="connsiteX582" fmla="*/ 291056 w 4475956"/>
                <a:gd name="connsiteY582" fmla="*/ 624754 h 1039515"/>
                <a:gd name="connsiteX583" fmla="*/ 291056 w 4475956"/>
                <a:gd name="connsiteY583" fmla="*/ 626105 h 1039515"/>
                <a:gd name="connsiteX584" fmla="*/ 291056 w 4475956"/>
                <a:gd name="connsiteY584" fmla="*/ 635562 h 1039515"/>
                <a:gd name="connsiteX585" fmla="*/ 291837 w 4475956"/>
                <a:gd name="connsiteY585" fmla="*/ 635562 h 1039515"/>
                <a:gd name="connsiteX586" fmla="*/ 297306 w 4475956"/>
                <a:gd name="connsiteY586" fmla="*/ 635562 h 1039515"/>
                <a:gd name="connsiteX587" fmla="*/ 297306 w 4475956"/>
                <a:gd name="connsiteY587" fmla="*/ 637724 h 1039515"/>
                <a:gd name="connsiteX588" fmla="*/ 297306 w 4475956"/>
                <a:gd name="connsiteY588" fmla="*/ 652857 h 1039515"/>
                <a:gd name="connsiteX589" fmla="*/ 299387 w 4475956"/>
                <a:gd name="connsiteY589" fmla="*/ 651506 h 1039515"/>
                <a:gd name="connsiteX590" fmla="*/ 313966 w 4475956"/>
                <a:gd name="connsiteY590" fmla="*/ 642048 h 1039515"/>
                <a:gd name="connsiteX591" fmla="*/ 320214 w 4475956"/>
                <a:gd name="connsiteY591" fmla="*/ 600974 h 1039515"/>
                <a:gd name="connsiteX592" fmla="*/ 320995 w 4475956"/>
                <a:gd name="connsiteY592" fmla="*/ 600704 h 1039515"/>
                <a:gd name="connsiteX593" fmla="*/ 326461 w 4475956"/>
                <a:gd name="connsiteY593" fmla="*/ 598812 h 1039515"/>
                <a:gd name="connsiteX594" fmla="*/ 328545 w 4475956"/>
                <a:gd name="connsiteY594" fmla="*/ 529635 h 1039515"/>
                <a:gd name="connsiteX595" fmla="*/ 330627 w 4475956"/>
                <a:gd name="connsiteY595" fmla="*/ 598812 h 1039515"/>
                <a:gd name="connsiteX596" fmla="*/ 331408 w 4475956"/>
                <a:gd name="connsiteY596" fmla="*/ 599082 h 1039515"/>
                <a:gd name="connsiteX597" fmla="*/ 336875 w 4475956"/>
                <a:gd name="connsiteY597" fmla="*/ 600974 h 1039515"/>
                <a:gd name="connsiteX598" fmla="*/ 336875 w 4475956"/>
                <a:gd name="connsiteY598" fmla="*/ 514503 h 1039515"/>
                <a:gd name="connsiteX599" fmla="*/ 341041 w 4475956"/>
                <a:gd name="connsiteY599" fmla="*/ 482076 h 1039515"/>
                <a:gd name="connsiteX600" fmla="*/ 380610 w 4475956"/>
                <a:gd name="connsiteY600" fmla="*/ 482076 h 1039515"/>
                <a:gd name="connsiteX601" fmla="*/ 380610 w 4475956"/>
                <a:gd name="connsiteY601" fmla="*/ 514503 h 1039515"/>
                <a:gd name="connsiteX602" fmla="*/ 381391 w 4475956"/>
                <a:gd name="connsiteY602" fmla="*/ 514503 h 1039515"/>
                <a:gd name="connsiteX603" fmla="*/ 386858 w 4475956"/>
                <a:gd name="connsiteY603" fmla="*/ 514503 h 1039515"/>
                <a:gd name="connsiteX604" fmla="*/ 386858 w 4475956"/>
                <a:gd name="connsiteY604" fmla="*/ 432355 h 1039515"/>
                <a:gd name="connsiteX605" fmla="*/ 388681 w 4475956"/>
                <a:gd name="connsiteY605" fmla="*/ 432355 h 1039515"/>
                <a:gd name="connsiteX606" fmla="*/ 401437 w 4475956"/>
                <a:gd name="connsiteY606" fmla="*/ 432355 h 1039515"/>
                <a:gd name="connsiteX607" fmla="*/ 401437 w 4475956"/>
                <a:gd name="connsiteY607" fmla="*/ 430464 h 1039515"/>
                <a:gd name="connsiteX608" fmla="*/ 401437 w 4475956"/>
                <a:gd name="connsiteY608" fmla="*/ 417223 h 1039515"/>
                <a:gd name="connsiteX609" fmla="*/ 424347 w 4475956"/>
                <a:gd name="connsiteY609" fmla="*/ 417223 h 1039515"/>
                <a:gd name="connsiteX610" fmla="*/ 424347 w 4475956"/>
                <a:gd name="connsiteY610" fmla="*/ 416142 h 1039515"/>
                <a:gd name="connsiteX611" fmla="*/ 424347 w 4475956"/>
                <a:gd name="connsiteY611" fmla="*/ 408576 h 1039515"/>
                <a:gd name="connsiteX612" fmla="*/ 426168 w 4475956"/>
                <a:gd name="connsiteY612" fmla="*/ 408576 h 1039515"/>
                <a:gd name="connsiteX613" fmla="*/ 438925 w 4475956"/>
                <a:gd name="connsiteY613" fmla="*/ 408576 h 1039515"/>
                <a:gd name="connsiteX614" fmla="*/ 438925 w 4475956"/>
                <a:gd name="connsiteY614" fmla="*/ 409657 h 1039515"/>
                <a:gd name="connsiteX615" fmla="*/ 438925 w 4475956"/>
                <a:gd name="connsiteY615" fmla="*/ 417223 h 1039515"/>
                <a:gd name="connsiteX616" fmla="*/ 439706 w 4475956"/>
                <a:gd name="connsiteY616" fmla="*/ 417223 h 1039515"/>
                <a:gd name="connsiteX617" fmla="*/ 445173 w 4475956"/>
                <a:gd name="connsiteY617" fmla="*/ 417223 h 1039515"/>
                <a:gd name="connsiteX618" fmla="*/ 455586 w 4475956"/>
                <a:gd name="connsiteY618" fmla="*/ 412899 h 1039515"/>
                <a:gd name="connsiteX619" fmla="*/ 459750 w 4475956"/>
                <a:gd name="connsiteY619" fmla="*/ 416142 h 1039515"/>
                <a:gd name="connsiteX620" fmla="*/ 459750 w 4475956"/>
                <a:gd name="connsiteY620" fmla="*/ 408576 h 1039515"/>
                <a:gd name="connsiteX621" fmla="*/ 462093 w 4475956"/>
                <a:gd name="connsiteY621" fmla="*/ 408576 h 1039515"/>
                <a:gd name="connsiteX622" fmla="*/ 478495 w 4475956"/>
                <a:gd name="connsiteY622" fmla="*/ 408576 h 1039515"/>
                <a:gd name="connsiteX623" fmla="*/ 478495 w 4475956"/>
                <a:gd name="connsiteY623" fmla="*/ 409657 h 1039515"/>
                <a:gd name="connsiteX624" fmla="*/ 478495 w 4475956"/>
                <a:gd name="connsiteY624" fmla="*/ 417223 h 1039515"/>
                <a:gd name="connsiteX625" fmla="*/ 509735 w 4475956"/>
                <a:gd name="connsiteY625" fmla="*/ 417223 h 1039515"/>
                <a:gd name="connsiteX626" fmla="*/ 509735 w 4475956"/>
                <a:gd name="connsiteY626" fmla="*/ 418844 h 1039515"/>
                <a:gd name="connsiteX627" fmla="*/ 509735 w 4475956"/>
                <a:gd name="connsiteY627" fmla="*/ 430194 h 1039515"/>
                <a:gd name="connsiteX628" fmla="*/ 536809 w 4475956"/>
                <a:gd name="connsiteY628" fmla="*/ 430194 h 1039515"/>
                <a:gd name="connsiteX629" fmla="*/ 536809 w 4475956"/>
                <a:gd name="connsiteY629" fmla="*/ 460458 h 1039515"/>
                <a:gd name="connsiteX630" fmla="*/ 537589 w 4475956"/>
                <a:gd name="connsiteY630" fmla="*/ 460458 h 1039515"/>
                <a:gd name="connsiteX631" fmla="*/ 543057 w 4475956"/>
                <a:gd name="connsiteY631" fmla="*/ 460458 h 1039515"/>
                <a:gd name="connsiteX632" fmla="*/ 543057 w 4475956"/>
                <a:gd name="connsiteY632" fmla="*/ 461539 h 1039515"/>
                <a:gd name="connsiteX633" fmla="*/ 543057 w 4475956"/>
                <a:gd name="connsiteY633" fmla="*/ 469106 h 1039515"/>
                <a:gd name="connsiteX634" fmla="*/ 547222 w 4475956"/>
                <a:gd name="connsiteY634" fmla="*/ 499370 h 1039515"/>
                <a:gd name="connsiteX635" fmla="*/ 548003 w 4475956"/>
                <a:gd name="connsiteY635" fmla="*/ 499370 h 1039515"/>
                <a:gd name="connsiteX636" fmla="*/ 553470 w 4475956"/>
                <a:gd name="connsiteY636" fmla="*/ 499370 h 1039515"/>
                <a:gd name="connsiteX637" fmla="*/ 553470 w 4475956"/>
                <a:gd name="connsiteY637" fmla="*/ 500181 h 1039515"/>
                <a:gd name="connsiteX638" fmla="*/ 553470 w 4475956"/>
                <a:gd name="connsiteY638" fmla="*/ 505856 h 1039515"/>
                <a:gd name="connsiteX639" fmla="*/ 554511 w 4475956"/>
                <a:gd name="connsiteY639" fmla="*/ 505856 h 1039515"/>
                <a:gd name="connsiteX640" fmla="*/ 561800 w 4475956"/>
                <a:gd name="connsiteY640" fmla="*/ 505856 h 1039515"/>
                <a:gd name="connsiteX641" fmla="*/ 561800 w 4475956"/>
                <a:gd name="connsiteY641" fmla="*/ 536121 h 1039515"/>
                <a:gd name="connsiteX642" fmla="*/ 563883 w 4475956"/>
                <a:gd name="connsiteY642" fmla="*/ 536121 h 1039515"/>
                <a:gd name="connsiteX643" fmla="*/ 578462 w 4475956"/>
                <a:gd name="connsiteY643" fmla="*/ 536121 h 1039515"/>
                <a:gd name="connsiteX644" fmla="*/ 578462 w 4475956"/>
                <a:gd name="connsiteY644" fmla="*/ 559900 h 1039515"/>
                <a:gd name="connsiteX645" fmla="*/ 580545 w 4475956"/>
                <a:gd name="connsiteY645" fmla="*/ 561521 h 1039515"/>
                <a:gd name="connsiteX646" fmla="*/ 580545 w 4475956"/>
                <a:gd name="connsiteY646" fmla="*/ 572871 h 1039515"/>
                <a:gd name="connsiteX647" fmla="*/ 581326 w 4475956"/>
                <a:gd name="connsiteY647" fmla="*/ 572871 h 1039515"/>
                <a:gd name="connsiteX648" fmla="*/ 586793 w 4475956"/>
                <a:gd name="connsiteY648" fmla="*/ 572871 h 1039515"/>
                <a:gd name="connsiteX649" fmla="*/ 586793 w 4475956"/>
                <a:gd name="connsiteY649" fmla="*/ 596650 h 1039515"/>
                <a:gd name="connsiteX650" fmla="*/ 588094 w 4475956"/>
                <a:gd name="connsiteY650" fmla="*/ 596650 h 1039515"/>
                <a:gd name="connsiteX651" fmla="*/ 597205 w 4475956"/>
                <a:gd name="connsiteY651" fmla="*/ 596650 h 1039515"/>
                <a:gd name="connsiteX652" fmla="*/ 599289 w 4475956"/>
                <a:gd name="connsiteY652" fmla="*/ 600704 h 1039515"/>
                <a:gd name="connsiteX653" fmla="*/ 599289 w 4475956"/>
                <a:gd name="connsiteY653" fmla="*/ 613945 h 1039515"/>
                <a:gd name="connsiteX654" fmla="*/ 600851 w 4475956"/>
                <a:gd name="connsiteY654" fmla="*/ 612053 h 1039515"/>
                <a:gd name="connsiteX655" fmla="*/ 611784 w 4475956"/>
                <a:gd name="connsiteY655" fmla="*/ 598812 h 1039515"/>
                <a:gd name="connsiteX656" fmla="*/ 640941 w 4475956"/>
                <a:gd name="connsiteY656" fmla="*/ 598812 h 1039515"/>
                <a:gd name="connsiteX657" fmla="*/ 640941 w 4475956"/>
                <a:gd name="connsiteY657" fmla="*/ 685283 h 1039515"/>
                <a:gd name="connsiteX658" fmla="*/ 641723 w 4475956"/>
                <a:gd name="connsiteY658" fmla="*/ 685283 h 1039515"/>
                <a:gd name="connsiteX659" fmla="*/ 647189 w 4475956"/>
                <a:gd name="connsiteY659" fmla="*/ 685283 h 1039515"/>
                <a:gd name="connsiteX660" fmla="*/ 647971 w 4475956"/>
                <a:gd name="connsiteY660" fmla="*/ 683932 h 1039515"/>
                <a:gd name="connsiteX661" fmla="*/ 653437 w 4475956"/>
                <a:gd name="connsiteY661" fmla="*/ 674474 h 1039515"/>
                <a:gd name="connsiteX662" fmla="*/ 653437 w 4475956"/>
                <a:gd name="connsiteY662" fmla="*/ 676366 h 1039515"/>
                <a:gd name="connsiteX663" fmla="*/ 653437 w 4475956"/>
                <a:gd name="connsiteY663" fmla="*/ 689607 h 1039515"/>
                <a:gd name="connsiteX664" fmla="*/ 657602 w 4475956"/>
                <a:gd name="connsiteY664" fmla="*/ 644210 h 1039515"/>
                <a:gd name="connsiteX665" fmla="*/ 658383 w 4475956"/>
                <a:gd name="connsiteY665" fmla="*/ 644210 h 1039515"/>
                <a:gd name="connsiteX666" fmla="*/ 663850 w 4475956"/>
                <a:gd name="connsiteY666" fmla="*/ 644210 h 1039515"/>
                <a:gd name="connsiteX667" fmla="*/ 663850 w 4475956"/>
                <a:gd name="connsiteY667" fmla="*/ 579356 h 1039515"/>
                <a:gd name="connsiteX668" fmla="*/ 664892 w 4475956"/>
                <a:gd name="connsiteY668" fmla="*/ 579356 h 1039515"/>
                <a:gd name="connsiteX669" fmla="*/ 672181 w 4475956"/>
                <a:gd name="connsiteY669" fmla="*/ 579356 h 1039515"/>
                <a:gd name="connsiteX670" fmla="*/ 684677 w 4475956"/>
                <a:gd name="connsiteY670" fmla="*/ 536121 h 1039515"/>
                <a:gd name="connsiteX671" fmla="*/ 685978 w 4475956"/>
                <a:gd name="connsiteY671" fmla="*/ 536121 h 1039515"/>
                <a:gd name="connsiteX672" fmla="*/ 695091 w 4475956"/>
                <a:gd name="connsiteY672" fmla="*/ 536121 h 1039515"/>
                <a:gd name="connsiteX673" fmla="*/ 705503 w 4475956"/>
                <a:gd name="connsiteY673" fmla="*/ 579356 h 1039515"/>
                <a:gd name="connsiteX674" fmla="*/ 706544 w 4475956"/>
                <a:gd name="connsiteY674" fmla="*/ 579356 h 1039515"/>
                <a:gd name="connsiteX675" fmla="*/ 713834 w 4475956"/>
                <a:gd name="connsiteY675" fmla="*/ 579356 h 1039515"/>
                <a:gd name="connsiteX676" fmla="*/ 713834 w 4475956"/>
                <a:gd name="connsiteY676" fmla="*/ 618268 h 1039515"/>
                <a:gd name="connsiteX677" fmla="*/ 715655 w 4475956"/>
                <a:gd name="connsiteY677" fmla="*/ 618268 h 1039515"/>
                <a:gd name="connsiteX678" fmla="*/ 728412 w 4475956"/>
                <a:gd name="connsiteY678" fmla="*/ 618268 h 1039515"/>
                <a:gd name="connsiteX679" fmla="*/ 728412 w 4475956"/>
                <a:gd name="connsiteY679" fmla="*/ 620430 h 1039515"/>
                <a:gd name="connsiteX680" fmla="*/ 728412 w 4475956"/>
                <a:gd name="connsiteY680" fmla="*/ 635562 h 1039515"/>
                <a:gd name="connsiteX681" fmla="*/ 732577 w 4475956"/>
                <a:gd name="connsiteY681" fmla="*/ 633401 h 1039515"/>
                <a:gd name="connsiteX682" fmla="*/ 732577 w 4475956"/>
                <a:gd name="connsiteY682" fmla="*/ 618268 h 1039515"/>
                <a:gd name="connsiteX683" fmla="*/ 734139 w 4475956"/>
                <a:gd name="connsiteY683" fmla="*/ 618268 h 1039515"/>
                <a:gd name="connsiteX684" fmla="*/ 745073 w 4475956"/>
                <a:gd name="connsiteY684" fmla="*/ 618268 h 1039515"/>
                <a:gd name="connsiteX685" fmla="*/ 745073 w 4475956"/>
                <a:gd name="connsiteY685" fmla="*/ 619889 h 1039515"/>
                <a:gd name="connsiteX686" fmla="*/ 745073 w 4475956"/>
                <a:gd name="connsiteY686" fmla="*/ 631239 h 1039515"/>
                <a:gd name="connsiteX687" fmla="*/ 776313 w 4475956"/>
                <a:gd name="connsiteY687" fmla="*/ 631239 h 1039515"/>
                <a:gd name="connsiteX688" fmla="*/ 776313 w 4475956"/>
                <a:gd name="connsiteY688" fmla="*/ 594489 h 1039515"/>
                <a:gd name="connsiteX689" fmla="*/ 777614 w 4475956"/>
                <a:gd name="connsiteY689" fmla="*/ 594489 h 1039515"/>
                <a:gd name="connsiteX690" fmla="*/ 786726 w 4475956"/>
                <a:gd name="connsiteY690" fmla="*/ 594489 h 1039515"/>
                <a:gd name="connsiteX691" fmla="*/ 786726 w 4475956"/>
                <a:gd name="connsiteY691" fmla="*/ 616106 h 1039515"/>
                <a:gd name="connsiteX692" fmla="*/ 788809 w 4475956"/>
                <a:gd name="connsiteY692" fmla="*/ 583680 h 1039515"/>
                <a:gd name="connsiteX693" fmla="*/ 811718 w 4475956"/>
                <a:gd name="connsiteY693" fmla="*/ 583680 h 1039515"/>
                <a:gd name="connsiteX694" fmla="*/ 811718 w 4475956"/>
                <a:gd name="connsiteY694" fmla="*/ 582058 h 1039515"/>
                <a:gd name="connsiteX695" fmla="*/ 811718 w 4475956"/>
                <a:gd name="connsiteY695" fmla="*/ 570709 h 1039515"/>
                <a:gd name="connsiteX696" fmla="*/ 812499 w 4475956"/>
                <a:gd name="connsiteY696" fmla="*/ 570709 h 1039515"/>
                <a:gd name="connsiteX697" fmla="*/ 817965 w 4475956"/>
                <a:gd name="connsiteY697" fmla="*/ 570709 h 1039515"/>
                <a:gd name="connsiteX698" fmla="*/ 817965 w 4475956"/>
                <a:gd name="connsiteY698" fmla="*/ 568818 h 1039515"/>
                <a:gd name="connsiteX699" fmla="*/ 817965 w 4475956"/>
                <a:gd name="connsiteY699" fmla="*/ 555577 h 1039515"/>
                <a:gd name="connsiteX700" fmla="*/ 822131 w 4475956"/>
                <a:gd name="connsiteY700" fmla="*/ 562062 h 1039515"/>
                <a:gd name="connsiteX701" fmla="*/ 824475 w 4475956"/>
                <a:gd name="connsiteY701" fmla="*/ 562062 h 1039515"/>
                <a:gd name="connsiteX702" fmla="*/ 840875 w 4475956"/>
                <a:gd name="connsiteY702" fmla="*/ 562062 h 1039515"/>
                <a:gd name="connsiteX703" fmla="*/ 840875 w 4475956"/>
                <a:gd name="connsiteY703" fmla="*/ 561251 h 1039515"/>
                <a:gd name="connsiteX704" fmla="*/ 840875 w 4475956"/>
                <a:gd name="connsiteY704" fmla="*/ 555577 h 1039515"/>
                <a:gd name="connsiteX705" fmla="*/ 841656 w 4475956"/>
                <a:gd name="connsiteY705" fmla="*/ 555577 h 1039515"/>
                <a:gd name="connsiteX706" fmla="*/ 847123 w 4475956"/>
                <a:gd name="connsiteY706" fmla="*/ 555577 h 1039515"/>
                <a:gd name="connsiteX707" fmla="*/ 847123 w 4475956"/>
                <a:gd name="connsiteY707" fmla="*/ 556928 h 1039515"/>
                <a:gd name="connsiteX708" fmla="*/ 847123 w 4475956"/>
                <a:gd name="connsiteY708" fmla="*/ 566386 h 1039515"/>
                <a:gd name="connsiteX709" fmla="*/ 886693 w 4475956"/>
                <a:gd name="connsiteY709" fmla="*/ 566386 h 1039515"/>
                <a:gd name="connsiteX710" fmla="*/ 886693 w 4475956"/>
                <a:gd name="connsiteY710" fmla="*/ 704739 h 1039515"/>
                <a:gd name="connsiteX711" fmla="*/ 888255 w 4475956"/>
                <a:gd name="connsiteY711" fmla="*/ 704739 h 1039515"/>
                <a:gd name="connsiteX712" fmla="*/ 899189 w 4475956"/>
                <a:gd name="connsiteY712" fmla="*/ 704739 h 1039515"/>
                <a:gd name="connsiteX713" fmla="*/ 899189 w 4475956"/>
                <a:gd name="connsiteY713" fmla="*/ 691769 h 1039515"/>
                <a:gd name="connsiteX714" fmla="*/ 903354 w 4475956"/>
                <a:gd name="connsiteY714" fmla="*/ 691769 h 1039515"/>
                <a:gd name="connsiteX715" fmla="*/ 903354 w 4475956"/>
                <a:gd name="connsiteY715" fmla="*/ 704739 h 1039515"/>
                <a:gd name="connsiteX716" fmla="*/ 934594 w 4475956"/>
                <a:gd name="connsiteY716" fmla="*/ 704739 h 1039515"/>
                <a:gd name="connsiteX717" fmla="*/ 934594 w 4475956"/>
                <a:gd name="connsiteY717" fmla="*/ 674474 h 1039515"/>
                <a:gd name="connsiteX718" fmla="*/ 947089 w 4475956"/>
                <a:gd name="connsiteY718" fmla="*/ 674474 h 1039515"/>
                <a:gd name="connsiteX719" fmla="*/ 959585 w 4475956"/>
                <a:gd name="connsiteY719" fmla="*/ 672313 h 1039515"/>
                <a:gd name="connsiteX720" fmla="*/ 963751 w 4475956"/>
                <a:gd name="connsiteY720" fmla="*/ 674474 h 1039515"/>
                <a:gd name="connsiteX721" fmla="*/ 974164 w 4475956"/>
                <a:gd name="connsiteY721" fmla="*/ 674474 h 1039515"/>
                <a:gd name="connsiteX722" fmla="*/ 974164 w 4475956"/>
                <a:gd name="connsiteY722" fmla="*/ 704739 h 1039515"/>
                <a:gd name="connsiteX723" fmla="*/ 982495 w 4475956"/>
                <a:gd name="connsiteY723" fmla="*/ 704739 h 1039515"/>
                <a:gd name="connsiteX724" fmla="*/ 982495 w 4475956"/>
                <a:gd name="connsiteY724" fmla="*/ 722034 h 1039515"/>
                <a:gd name="connsiteX725" fmla="*/ 992088 w 4475956"/>
                <a:gd name="connsiteY725" fmla="*/ 722939 h 1039515"/>
                <a:gd name="connsiteX726" fmla="*/ 1005404 w 4475956"/>
                <a:gd name="connsiteY726" fmla="*/ 722939 h 1039515"/>
                <a:gd name="connsiteX727" fmla="*/ 1005404 w 4475956"/>
                <a:gd name="connsiteY727" fmla="*/ 706901 h 1039515"/>
                <a:gd name="connsiteX728" fmla="*/ 1075236 w 4475956"/>
                <a:gd name="connsiteY728" fmla="*/ 706901 h 1039515"/>
                <a:gd name="connsiteX729" fmla="*/ 1075236 w 4475956"/>
                <a:gd name="connsiteY729" fmla="*/ 621648 h 1039515"/>
                <a:gd name="connsiteX730" fmla="*/ 1149232 w 4475956"/>
                <a:gd name="connsiteY730" fmla="*/ 621648 h 1039515"/>
                <a:gd name="connsiteX731" fmla="*/ 1149232 w 4475956"/>
                <a:gd name="connsiteY731" fmla="*/ 700416 h 1039515"/>
                <a:gd name="connsiteX732" fmla="*/ 1151189 w 4475956"/>
                <a:gd name="connsiteY732" fmla="*/ 700416 h 1039515"/>
                <a:gd name="connsiteX733" fmla="*/ 1152465 w 4475956"/>
                <a:gd name="connsiteY733" fmla="*/ 722939 h 1039515"/>
                <a:gd name="connsiteX734" fmla="*/ 1162408 w 4475956"/>
                <a:gd name="connsiteY734" fmla="*/ 722939 h 1039515"/>
                <a:gd name="connsiteX735" fmla="*/ 1163685 w 4475956"/>
                <a:gd name="connsiteY735" fmla="*/ 700416 h 1039515"/>
                <a:gd name="connsiteX736" fmla="*/ 1169932 w 4475956"/>
                <a:gd name="connsiteY736" fmla="*/ 700416 h 1039515"/>
                <a:gd name="connsiteX737" fmla="*/ 1171209 w 4475956"/>
                <a:gd name="connsiteY737" fmla="*/ 722939 h 1039515"/>
                <a:gd name="connsiteX738" fmla="*/ 1223228 w 4475956"/>
                <a:gd name="connsiteY738" fmla="*/ 722939 h 1039515"/>
                <a:gd name="connsiteX739" fmla="*/ 1223228 w 4475956"/>
                <a:gd name="connsiteY739" fmla="*/ 559911 h 1039515"/>
                <a:gd name="connsiteX740" fmla="*/ 1426003 w 4475956"/>
                <a:gd name="connsiteY740" fmla="*/ 559911 h 1039515"/>
                <a:gd name="connsiteX741" fmla="*/ 1426003 w 4475956"/>
                <a:gd name="connsiteY741" fmla="*/ 722939 h 1039515"/>
                <a:gd name="connsiteX742" fmla="*/ 1445216 w 4475956"/>
                <a:gd name="connsiteY742" fmla="*/ 722939 h 1039515"/>
                <a:gd name="connsiteX743" fmla="*/ 1445216 w 4475956"/>
                <a:gd name="connsiteY743" fmla="*/ 640246 h 1039515"/>
                <a:gd name="connsiteX744" fmla="*/ 1542962 w 4475956"/>
                <a:gd name="connsiteY744" fmla="*/ 640246 h 1039515"/>
                <a:gd name="connsiteX745" fmla="*/ 1555222 w 4475956"/>
                <a:gd name="connsiteY745" fmla="*/ 322105 h 1039515"/>
                <a:gd name="connsiteX746" fmla="*/ 1542727 w 4475956"/>
                <a:gd name="connsiteY746" fmla="*/ 300487 h 1039515"/>
                <a:gd name="connsiteX747" fmla="*/ 1536479 w 4475956"/>
                <a:gd name="connsiteY747" fmla="*/ 296163 h 1039515"/>
                <a:gd name="connsiteX748" fmla="*/ 1544809 w 4475956"/>
                <a:gd name="connsiteY748" fmla="*/ 272384 h 1039515"/>
                <a:gd name="connsiteX749" fmla="*/ 1544809 w 4475956"/>
                <a:gd name="connsiteY749" fmla="*/ 255090 h 1039515"/>
                <a:gd name="connsiteX750" fmla="*/ 1559387 w 4475956"/>
                <a:gd name="connsiteY750" fmla="*/ 255090 h 1039515"/>
                <a:gd name="connsiteX751" fmla="*/ 1559387 w 4475956"/>
                <a:gd name="connsiteY751" fmla="*/ 233472 h 1039515"/>
                <a:gd name="connsiteX752" fmla="*/ 1561470 w 4475956"/>
                <a:gd name="connsiteY752" fmla="*/ 229148 h 1039515"/>
                <a:gd name="connsiteX753" fmla="*/ 1561470 w 4475956"/>
                <a:gd name="connsiteY753" fmla="*/ 151324 h 1039515"/>
                <a:gd name="connsiteX754" fmla="*/ 1559387 w 4475956"/>
                <a:gd name="connsiteY754" fmla="*/ 144840 h 1039515"/>
                <a:gd name="connsiteX755" fmla="*/ 1565635 w 4475956"/>
                <a:gd name="connsiteY755" fmla="*/ 138354 h 1039515"/>
                <a:gd name="connsiteX756" fmla="*/ 1565635 w 4475956"/>
                <a:gd name="connsiteY756" fmla="*/ 79986 h 1039515"/>
                <a:gd name="connsiteX757" fmla="*/ 1567718 w 4475956"/>
                <a:gd name="connsiteY757" fmla="*/ 75662 h 1039515"/>
                <a:gd name="connsiteX758" fmla="*/ 1567718 w 4475956"/>
                <a:gd name="connsiteY758" fmla="*/ 19456 h 1039515"/>
                <a:gd name="connsiteX759" fmla="*/ 1569801 w 4475956"/>
                <a:gd name="connsiteY759" fmla="*/ 0 h 103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4475956" h="1039515">
                  <a:moveTo>
                    <a:pt x="1569801" y="0"/>
                  </a:moveTo>
                  <a:cubicBezTo>
                    <a:pt x="1573966" y="6486"/>
                    <a:pt x="1573966" y="10810"/>
                    <a:pt x="1573966" y="17294"/>
                  </a:cubicBezTo>
                  <a:cubicBezTo>
                    <a:pt x="1576049" y="38912"/>
                    <a:pt x="1576049" y="58368"/>
                    <a:pt x="1576049" y="75662"/>
                  </a:cubicBezTo>
                  <a:cubicBezTo>
                    <a:pt x="1578131" y="99442"/>
                    <a:pt x="1578131" y="118898"/>
                    <a:pt x="1578131" y="138354"/>
                  </a:cubicBezTo>
                  <a:cubicBezTo>
                    <a:pt x="1580214" y="140516"/>
                    <a:pt x="1582297" y="142678"/>
                    <a:pt x="1584379" y="144840"/>
                  </a:cubicBezTo>
                  <a:cubicBezTo>
                    <a:pt x="1584379" y="147002"/>
                    <a:pt x="1582297" y="149162"/>
                    <a:pt x="1582297" y="151324"/>
                  </a:cubicBezTo>
                  <a:cubicBezTo>
                    <a:pt x="1582297" y="177266"/>
                    <a:pt x="1582297" y="203207"/>
                    <a:pt x="1582297" y="229148"/>
                  </a:cubicBezTo>
                  <a:cubicBezTo>
                    <a:pt x="1582297" y="231310"/>
                    <a:pt x="1584379" y="231310"/>
                    <a:pt x="1584379" y="233472"/>
                  </a:cubicBezTo>
                  <a:cubicBezTo>
                    <a:pt x="1584379" y="239957"/>
                    <a:pt x="1584379" y="246442"/>
                    <a:pt x="1584379" y="255090"/>
                  </a:cubicBezTo>
                  <a:cubicBezTo>
                    <a:pt x="1588544" y="255090"/>
                    <a:pt x="1594792" y="255090"/>
                    <a:pt x="1598957" y="255090"/>
                  </a:cubicBezTo>
                  <a:cubicBezTo>
                    <a:pt x="1598957" y="261575"/>
                    <a:pt x="1598957" y="268060"/>
                    <a:pt x="1598957" y="272384"/>
                  </a:cubicBezTo>
                  <a:cubicBezTo>
                    <a:pt x="1607289" y="281031"/>
                    <a:pt x="1607289" y="281031"/>
                    <a:pt x="1607289" y="296163"/>
                  </a:cubicBezTo>
                  <a:cubicBezTo>
                    <a:pt x="1605205" y="296163"/>
                    <a:pt x="1603123" y="298325"/>
                    <a:pt x="1601041" y="300487"/>
                  </a:cubicBezTo>
                  <a:cubicBezTo>
                    <a:pt x="1621866" y="311296"/>
                    <a:pt x="1596875" y="319943"/>
                    <a:pt x="1588544" y="322105"/>
                  </a:cubicBezTo>
                  <a:cubicBezTo>
                    <a:pt x="1590627" y="406414"/>
                    <a:pt x="1594792" y="490723"/>
                    <a:pt x="1596875" y="575033"/>
                  </a:cubicBezTo>
                  <a:cubicBezTo>
                    <a:pt x="1619785" y="575033"/>
                    <a:pt x="1642693" y="575033"/>
                    <a:pt x="1663520" y="575033"/>
                  </a:cubicBezTo>
                  <a:cubicBezTo>
                    <a:pt x="1663520" y="600974"/>
                    <a:pt x="1663520" y="626915"/>
                    <a:pt x="1663520" y="650695"/>
                  </a:cubicBezTo>
                  <a:cubicBezTo>
                    <a:pt x="1667685" y="650695"/>
                    <a:pt x="1669768" y="650695"/>
                    <a:pt x="1671851" y="650695"/>
                  </a:cubicBezTo>
                  <a:cubicBezTo>
                    <a:pt x="1671851" y="648533"/>
                    <a:pt x="1673933" y="646371"/>
                    <a:pt x="1673933" y="644210"/>
                  </a:cubicBezTo>
                  <a:cubicBezTo>
                    <a:pt x="1676016" y="644210"/>
                    <a:pt x="1678098" y="644210"/>
                    <a:pt x="1680181" y="644210"/>
                  </a:cubicBezTo>
                  <a:cubicBezTo>
                    <a:pt x="1680181" y="646371"/>
                    <a:pt x="1680181" y="648533"/>
                    <a:pt x="1682265" y="652857"/>
                  </a:cubicBezTo>
                  <a:cubicBezTo>
                    <a:pt x="1686429" y="652857"/>
                    <a:pt x="1690594" y="652857"/>
                    <a:pt x="1694761" y="652857"/>
                  </a:cubicBezTo>
                  <a:cubicBezTo>
                    <a:pt x="1694761" y="650695"/>
                    <a:pt x="1694761" y="648533"/>
                    <a:pt x="1694761" y="646371"/>
                  </a:cubicBezTo>
                  <a:cubicBezTo>
                    <a:pt x="1703090" y="646371"/>
                    <a:pt x="1709337" y="646371"/>
                    <a:pt x="1717668" y="646371"/>
                  </a:cubicBezTo>
                  <a:cubicBezTo>
                    <a:pt x="1717668" y="648533"/>
                    <a:pt x="1717668" y="650695"/>
                    <a:pt x="1717668" y="652857"/>
                  </a:cubicBezTo>
                  <a:cubicBezTo>
                    <a:pt x="1723916" y="652857"/>
                    <a:pt x="1732248" y="652857"/>
                    <a:pt x="1738495" y="652857"/>
                  </a:cubicBezTo>
                  <a:cubicBezTo>
                    <a:pt x="1738495" y="667989"/>
                    <a:pt x="1738495" y="683122"/>
                    <a:pt x="1738495" y="698254"/>
                  </a:cubicBezTo>
                  <a:cubicBezTo>
                    <a:pt x="1742661" y="698254"/>
                    <a:pt x="1748909" y="698254"/>
                    <a:pt x="1753074" y="698254"/>
                  </a:cubicBezTo>
                  <a:cubicBezTo>
                    <a:pt x="1753074" y="693930"/>
                    <a:pt x="1753074" y="689607"/>
                    <a:pt x="1753074" y="685283"/>
                  </a:cubicBezTo>
                  <a:cubicBezTo>
                    <a:pt x="1759322" y="685283"/>
                    <a:pt x="1765570" y="685283"/>
                    <a:pt x="1769735" y="685283"/>
                  </a:cubicBezTo>
                  <a:cubicBezTo>
                    <a:pt x="1769735" y="624754"/>
                    <a:pt x="1769735" y="566386"/>
                    <a:pt x="1769735" y="505856"/>
                  </a:cubicBezTo>
                  <a:cubicBezTo>
                    <a:pt x="1771817" y="503694"/>
                    <a:pt x="1773900" y="501532"/>
                    <a:pt x="1775983" y="499370"/>
                  </a:cubicBezTo>
                  <a:cubicBezTo>
                    <a:pt x="1800974" y="499370"/>
                    <a:pt x="1825965" y="499370"/>
                    <a:pt x="1850959" y="499370"/>
                  </a:cubicBezTo>
                  <a:lnTo>
                    <a:pt x="1850959" y="508018"/>
                  </a:lnTo>
                  <a:lnTo>
                    <a:pt x="1861371" y="508018"/>
                  </a:lnTo>
                  <a:cubicBezTo>
                    <a:pt x="1861371" y="546930"/>
                    <a:pt x="1861371" y="585842"/>
                    <a:pt x="1861371" y="622592"/>
                  </a:cubicBezTo>
                  <a:cubicBezTo>
                    <a:pt x="1869702" y="622592"/>
                    <a:pt x="1875950" y="622592"/>
                    <a:pt x="1884280" y="622592"/>
                  </a:cubicBezTo>
                  <a:cubicBezTo>
                    <a:pt x="1884280" y="600974"/>
                    <a:pt x="1884280" y="579356"/>
                    <a:pt x="1884280" y="555577"/>
                  </a:cubicBezTo>
                  <a:cubicBezTo>
                    <a:pt x="1892611" y="555577"/>
                    <a:pt x="1903024" y="555577"/>
                    <a:pt x="1911356" y="555577"/>
                  </a:cubicBezTo>
                  <a:cubicBezTo>
                    <a:pt x="1913437" y="555577"/>
                    <a:pt x="1913437" y="553415"/>
                    <a:pt x="1915519" y="551253"/>
                  </a:cubicBezTo>
                  <a:lnTo>
                    <a:pt x="1923851" y="551253"/>
                  </a:lnTo>
                  <a:cubicBezTo>
                    <a:pt x="1925933" y="553415"/>
                    <a:pt x="1925933" y="555577"/>
                    <a:pt x="1928015" y="555577"/>
                  </a:cubicBezTo>
                  <a:cubicBezTo>
                    <a:pt x="1934263" y="555577"/>
                    <a:pt x="1942595" y="555577"/>
                    <a:pt x="1950925" y="555577"/>
                  </a:cubicBezTo>
                  <a:cubicBezTo>
                    <a:pt x="1950925" y="516665"/>
                    <a:pt x="1950925" y="477753"/>
                    <a:pt x="1950925" y="438841"/>
                  </a:cubicBezTo>
                  <a:cubicBezTo>
                    <a:pt x="1950939" y="438838"/>
                    <a:pt x="1951830" y="438674"/>
                    <a:pt x="2009239" y="428032"/>
                  </a:cubicBezTo>
                  <a:cubicBezTo>
                    <a:pt x="2009239" y="428039"/>
                    <a:pt x="2009239" y="428113"/>
                    <a:pt x="2009239" y="429113"/>
                  </a:cubicBezTo>
                  <a:lnTo>
                    <a:pt x="2009239" y="436679"/>
                  </a:lnTo>
                  <a:cubicBezTo>
                    <a:pt x="2009257" y="436679"/>
                    <a:pt x="2009919" y="436679"/>
                    <a:pt x="2036313" y="436679"/>
                  </a:cubicBezTo>
                  <a:cubicBezTo>
                    <a:pt x="2036313" y="436701"/>
                    <a:pt x="2036313" y="439072"/>
                    <a:pt x="2036313" y="691769"/>
                  </a:cubicBezTo>
                  <a:cubicBezTo>
                    <a:pt x="2042561" y="691769"/>
                    <a:pt x="2050891" y="691769"/>
                    <a:pt x="2059223" y="691769"/>
                  </a:cubicBezTo>
                  <a:cubicBezTo>
                    <a:pt x="2059223" y="689607"/>
                    <a:pt x="2059223" y="689607"/>
                    <a:pt x="2059223" y="687445"/>
                  </a:cubicBezTo>
                  <a:cubicBezTo>
                    <a:pt x="2063387" y="687445"/>
                    <a:pt x="2067552" y="687445"/>
                    <a:pt x="2071719" y="687445"/>
                  </a:cubicBezTo>
                  <a:cubicBezTo>
                    <a:pt x="2071719" y="689607"/>
                    <a:pt x="2071719" y="689607"/>
                    <a:pt x="2071719" y="691769"/>
                  </a:cubicBezTo>
                  <a:cubicBezTo>
                    <a:pt x="2080049" y="691769"/>
                    <a:pt x="2088378" y="691769"/>
                    <a:pt x="2096710" y="691769"/>
                  </a:cubicBezTo>
                  <a:cubicBezTo>
                    <a:pt x="2096710" y="687445"/>
                    <a:pt x="2096710" y="683122"/>
                    <a:pt x="2096710" y="678798"/>
                  </a:cubicBezTo>
                  <a:cubicBezTo>
                    <a:pt x="2107123" y="678798"/>
                    <a:pt x="2117537" y="678798"/>
                    <a:pt x="2125867" y="678798"/>
                  </a:cubicBezTo>
                  <a:cubicBezTo>
                    <a:pt x="2130032" y="674474"/>
                    <a:pt x="2134199" y="674474"/>
                    <a:pt x="2138363" y="674474"/>
                  </a:cubicBezTo>
                  <a:cubicBezTo>
                    <a:pt x="2144611" y="678798"/>
                    <a:pt x="2152942" y="678798"/>
                    <a:pt x="2159190" y="678798"/>
                  </a:cubicBezTo>
                  <a:cubicBezTo>
                    <a:pt x="2159190" y="672313"/>
                    <a:pt x="2159190" y="667989"/>
                    <a:pt x="2159190" y="661504"/>
                  </a:cubicBezTo>
                  <a:lnTo>
                    <a:pt x="2167521" y="661504"/>
                  </a:lnTo>
                  <a:cubicBezTo>
                    <a:pt x="2167521" y="657180"/>
                    <a:pt x="2167521" y="652857"/>
                    <a:pt x="2167521" y="648533"/>
                  </a:cubicBezTo>
                  <a:cubicBezTo>
                    <a:pt x="2186264" y="648533"/>
                    <a:pt x="2207091" y="648533"/>
                    <a:pt x="2225834" y="648533"/>
                  </a:cubicBezTo>
                  <a:cubicBezTo>
                    <a:pt x="2225834" y="637724"/>
                    <a:pt x="2225834" y="629077"/>
                    <a:pt x="2225834" y="618268"/>
                  </a:cubicBezTo>
                  <a:cubicBezTo>
                    <a:pt x="2232082" y="618268"/>
                    <a:pt x="2238330" y="618268"/>
                    <a:pt x="2244577" y="618268"/>
                  </a:cubicBezTo>
                  <a:cubicBezTo>
                    <a:pt x="2244577" y="616106"/>
                    <a:pt x="2244577" y="613945"/>
                    <a:pt x="2244577" y="611783"/>
                  </a:cubicBezTo>
                  <a:cubicBezTo>
                    <a:pt x="2248743" y="611783"/>
                    <a:pt x="2252908" y="611783"/>
                    <a:pt x="2257073" y="611783"/>
                  </a:cubicBezTo>
                  <a:cubicBezTo>
                    <a:pt x="2257073" y="613945"/>
                    <a:pt x="2257073" y="616106"/>
                    <a:pt x="2257073" y="618268"/>
                  </a:cubicBezTo>
                  <a:cubicBezTo>
                    <a:pt x="2263321" y="618268"/>
                    <a:pt x="2267486" y="618268"/>
                    <a:pt x="2273734" y="618268"/>
                  </a:cubicBezTo>
                  <a:cubicBezTo>
                    <a:pt x="2273734" y="633401"/>
                    <a:pt x="2273734" y="650695"/>
                    <a:pt x="2273734" y="667989"/>
                  </a:cubicBezTo>
                  <a:cubicBezTo>
                    <a:pt x="2284147" y="667989"/>
                    <a:pt x="2296645" y="667989"/>
                    <a:pt x="2307057" y="667989"/>
                  </a:cubicBezTo>
                  <a:cubicBezTo>
                    <a:pt x="2307057" y="659342"/>
                    <a:pt x="2307057" y="650695"/>
                    <a:pt x="2307057" y="642048"/>
                  </a:cubicBezTo>
                  <a:cubicBezTo>
                    <a:pt x="2319553" y="642048"/>
                    <a:pt x="2334131" y="642048"/>
                    <a:pt x="2346627" y="642048"/>
                  </a:cubicBezTo>
                  <a:cubicBezTo>
                    <a:pt x="2346627" y="631239"/>
                    <a:pt x="2346627" y="622592"/>
                    <a:pt x="2346627" y="611783"/>
                  </a:cubicBezTo>
                  <a:cubicBezTo>
                    <a:pt x="2363289" y="611783"/>
                    <a:pt x="2379949" y="611783"/>
                    <a:pt x="2396611" y="611783"/>
                  </a:cubicBezTo>
                  <a:cubicBezTo>
                    <a:pt x="2396611" y="611812"/>
                    <a:pt x="2396611" y="613587"/>
                    <a:pt x="2396611" y="722939"/>
                  </a:cubicBezTo>
                  <a:lnTo>
                    <a:pt x="2396611" y="736718"/>
                  </a:lnTo>
                  <a:lnTo>
                    <a:pt x="2464305" y="736718"/>
                  </a:lnTo>
                  <a:lnTo>
                    <a:pt x="2464305" y="842490"/>
                  </a:lnTo>
                  <a:lnTo>
                    <a:pt x="2464305" y="865737"/>
                  </a:lnTo>
                  <a:lnTo>
                    <a:pt x="2479678" y="865737"/>
                  </a:lnTo>
                  <a:cubicBezTo>
                    <a:pt x="2479678" y="865737"/>
                    <a:pt x="2479678" y="865737"/>
                    <a:pt x="2479678" y="864575"/>
                  </a:cubicBezTo>
                  <a:lnTo>
                    <a:pt x="2479678" y="856439"/>
                  </a:lnTo>
                  <a:cubicBezTo>
                    <a:pt x="2479678" y="856439"/>
                    <a:pt x="2479678" y="856439"/>
                    <a:pt x="2525489" y="856439"/>
                  </a:cubicBezTo>
                  <a:cubicBezTo>
                    <a:pt x="2525489" y="856439"/>
                    <a:pt x="2525489" y="856439"/>
                    <a:pt x="2525489" y="877360"/>
                  </a:cubicBezTo>
                  <a:cubicBezTo>
                    <a:pt x="2525489" y="877360"/>
                    <a:pt x="2525489" y="877360"/>
                    <a:pt x="2527778" y="878523"/>
                  </a:cubicBezTo>
                  <a:lnTo>
                    <a:pt x="2543813" y="886659"/>
                  </a:lnTo>
                  <a:cubicBezTo>
                    <a:pt x="2543813" y="886659"/>
                    <a:pt x="2543813" y="886659"/>
                    <a:pt x="2543813" y="916879"/>
                  </a:cubicBezTo>
                  <a:cubicBezTo>
                    <a:pt x="2543813" y="916879"/>
                    <a:pt x="2543813" y="916879"/>
                    <a:pt x="2545245" y="917461"/>
                  </a:cubicBezTo>
                  <a:lnTo>
                    <a:pt x="2555266" y="921529"/>
                  </a:lnTo>
                  <a:cubicBezTo>
                    <a:pt x="2555266" y="921529"/>
                    <a:pt x="2555266" y="921529"/>
                    <a:pt x="2555266" y="920367"/>
                  </a:cubicBezTo>
                  <a:lnTo>
                    <a:pt x="2555266" y="912230"/>
                  </a:lnTo>
                  <a:cubicBezTo>
                    <a:pt x="2555266" y="912230"/>
                    <a:pt x="2555266" y="912230"/>
                    <a:pt x="2556411" y="912230"/>
                  </a:cubicBezTo>
                  <a:lnTo>
                    <a:pt x="2564428" y="912230"/>
                  </a:lnTo>
                  <a:cubicBezTo>
                    <a:pt x="2564428" y="912230"/>
                    <a:pt x="2564428" y="912230"/>
                    <a:pt x="2564428" y="911358"/>
                  </a:cubicBezTo>
                  <a:lnTo>
                    <a:pt x="2564428" y="905256"/>
                  </a:lnTo>
                  <a:cubicBezTo>
                    <a:pt x="2564428" y="905256"/>
                    <a:pt x="2564428" y="905256"/>
                    <a:pt x="2563283" y="905256"/>
                  </a:cubicBezTo>
                  <a:lnTo>
                    <a:pt x="2555266" y="905256"/>
                  </a:lnTo>
                  <a:cubicBezTo>
                    <a:pt x="2555266" y="905256"/>
                    <a:pt x="2555266" y="905256"/>
                    <a:pt x="2555266" y="904094"/>
                  </a:cubicBezTo>
                  <a:lnTo>
                    <a:pt x="2555266" y="895958"/>
                  </a:lnTo>
                  <a:cubicBezTo>
                    <a:pt x="2555266" y="895958"/>
                    <a:pt x="2555266" y="895958"/>
                    <a:pt x="2556411" y="895958"/>
                  </a:cubicBezTo>
                  <a:lnTo>
                    <a:pt x="2564428" y="895958"/>
                  </a:lnTo>
                  <a:cubicBezTo>
                    <a:pt x="2564428" y="895958"/>
                    <a:pt x="2564428" y="895958"/>
                    <a:pt x="2564428" y="894795"/>
                  </a:cubicBezTo>
                  <a:lnTo>
                    <a:pt x="2564428" y="886659"/>
                  </a:lnTo>
                  <a:cubicBezTo>
                    <a:pt x="2564428" y="886659"/>
                    <a:pt x="2564428" y="886659"/>
                    <a:pt x="2563283" y="886659"/>
                  </a:cubicBezTo>
                  <a:lnTo>
                    <a:pt x="2555266" y="886659"/>
                  </a:lnTo>
                  <a:cubicBezTo>
                    <a:pt x="2555266" y="886659"/>
                    <a:pt x="2555266" y="886659"/>
                    <a:pt x="2555266" y="885497"/>
                  </a:cubicBezTo>
                  <a:lnTo>
                    <a:pt x="2555266" y="877360"/>
                  </a:lnTo>
                  <a:cubicBezTo>
                    <a:pt x="2555266" y="877360"/>
                    <a:pt x="2555266" y="877360"/>
                    <a:pt x="2556411" y="877360"/>
                  </a:cubicBezTo>
                  <a:lnTo>
                    <a:pt x="2564428" y="877360"/>
                  </a:lnTo>
                  <a:cubicBezTo>
                    <a:pt x="2564428" y="877360"/>
                    <a:pt x="2564428" y="877360"/>
                    <a:pt x="2564428" y="876489"/>
                  </a:cubicBezTo>
                  <a:lnTo>
                    <a:pt x="2564428" y="870387"/>
                  </a:lnTo>
                  <a:cubicBezTo>
                    <a:pt x="2564428" y="870387"/>
                    <a:pt x="2564428" y="870387"/>
                    <a:pt x="2563283" y="870387"/>
                  </a:cubicBezTo>
                  <a:lnTo>
                    <a:pt x="2555266" y="870387"/>
                  </a:lnTo>
                  <a:cubicBezTo>
                    <a:pt x="2555266" y="870387"/>
                    <a:pt x="2555266" y="870387"/>
                    <a:pt x="2555266" y="869224"/>
                  </a:cubicBezTo>
                  <a:lnTo>
                    <a:pt x="2555266" y="861088"/>
                  </a:lnTo>
                  <a:cubicBezTo>
                    <a:pt x="2555266" y="861088"/>
                    <a:pt x="2555266" y="861088"/>
                    <a:pt x="2556411" y="861088"/>
                  </a:cubicBezTo>
                  <a:lnTo>
                    <a:pt x="2564428" y="861088"/>
                  </a:lnTo>
                  <a:cubicBezTo>
                    <a:pt x="2564428" y="861088"/>
                    <a:pt x="2564428" y="861088"/>
                    <a:pt x="2564428" y="859926"/>
                  </a:cubicBezTo>
                  <a:lnTo>
                    <a:pt x="2564428" y="851789"/>
                  </a:lnTo>
                  <a:cubicBezTo>
                    <a:pt x="2564428" y="851789"/>
                    <a:pt x="2564428" y="851789"/>
                    <a:pt x="2563283" y="851789"/>
                  </a:cubicBezTo>
                  <a:lnTo>
                    <a:pt x="2555266" y="851789"/>
                  </a:lnTo>
                  <a:cubicBezTo>
                    <a:pt x="2555266" y="851789"/>
                    <a:pt x="2555266" y="851789"/>
                    <a:pt x="2555266" y="850918"/>
                  </a:cubicBezTo>
                  <a:lnTo>
                    <a:pt x="2555266" y="844815"/>
                  </a:lnTo>
                  <a:cubicBezTo>
                    <a:pt x="2555266" y="844815"/>
                    <a:pt x="2555266" y="844815"/>
                    <a:pt x="2556411" y="844815"/>
                  </a:cubicBezTo>
                  <a:lnTo>
                    <a:pt x="2564428" y="844815"/>
                  </a:lnTo>
                  <a:cubicBezTo>
                    <a:pt x="2564428" y="844815"/>
                    <a:pt x="2564428" y="844815"/>
                    <a:pt x="2564428" y="843653"/>
                  </a:cubicBezTo>
                  <a:lnTo>
                    <a:pt x="2564428" y="835517"/>
                  </a:lnTo>
                  <a:cubicBezTo>
                    <a:pt x="2564428" y="835517"/>
                    <a:pt x="2564428" y="835517"/>
                    <a:pt x="2563283" y="835517"/>
                  </a:cubicBezTo>
                  <a:lnTo>
                    <a:pt x="2555266" y="835517"/>
                  </a:lnTo>
                  <a:cubicBezTo>
                    <a:pt x="2555266" y="835517"/>
                    <a:pt x="2555266" y="835517"/>
                    <a:pt x="2555266" y="834355"/>
                  </a:cubicBezTo>
                  <a:lnTo>
                    <a:pt x="2555266" y="826218"/>
                  </a:lnTo>
                  <a:cubicBezTo>
                    <a:pt x="2555266" y="826218"/>
                    <a:pt x="2555266" y="826218"/>
                    <a:pt x="2556411" y="826218"/>
                  </a:cubicBezTo>
                  <a:lnTo>
                    <a:pt x="2564428" y="826218"/>
                  </a:lnTo>
                  <a:cubicBezTo>
                    <a:pt x="2564428" y="826218"/>
                    <a:pt x="2564428" y="826218"/>
                    <a:pt x="2564428" y="825056"/>
                  </a:cubicBezTo>
                  <a:lnTo>
                    <a:pt x="2564428" y="816920"/>
                  </a:lnTo>
                  <a:cubicBezTo>
                    <a:pt x="2564428" y="816920"/>
                    <a:pt x="2564428" y="816920"/>
                    <a:pt x="2563283" y="816920"/>
                  </a:cubicBezTo>
                  <a:lnTo>
                    <a:pt x="2555266" y="816920"/>
                  </a:lnTo>
                  <a:cubicBezTo>
                    <a:pt x="2555266" y="816920"/>
                    <a:pt x="2555266" y="816920"/>
                    <a:pt x="2555266" y="816048"/>
                  </a:cubicBezTo>
                  <a:lnTo>
                    <a:pt x="2555266" y="809946"/>
                  </a:lnTo>
                  <a:cubicBezTo>
                    <a:pt x="2555266" y="809946"/>
                    <a:pt x="2555266" y="809946"/>
                    <a:pt x="2556411" y="809946"/>
                  </a:cubicBezTo>
                  <a:lnTo>
                    <a:pt x="2564428" y="809946"/>
                  </a:lnTo>
                  <a:cubicBezTo>
                    <a:pt x="2564428" y="809946"/>
                    <a:pt x="2564428" y="809946"/>
                    <a:pt x="2564428" y="808783"/>
                  </a:cubicBezTo>
                  <a:lnTo>
                    <a:pt x="2564428" y="800647"/>
                  </a:lnTo>
                  <a:cubicBezTo>
                    <a:pt x="2564428" y="800647"/>
                    <a:pt x="2564428" y="800647"/>
                    <a:pt x="2563283" y="800647"/>
                  </a:cubicBezTo>
                  <a:lnTo>
                    <a:pt x="2555266" y="800647"/>
                  </a:lnTo>
                  <a:cubicBezTo>
                    <a:pt x="2555266" y="800647"/>
                    <a:pt x="2555266" y="800647"/>
                    <a:pt x="2555266" y="799485"/>
                  </a:cubicBezTo>
                  <a:lnTo>
                    <a:pt x="2555266" y="791348"/>
                  </a:lnTo>
                  <a:cubicBezTo>
                    <a:pt x="2555266" y="791348"/>
                    <a:pt x="2555266" y="791348"/>
                    <a:pt x="2556411" y="791348"/>
                  </a:cubicBezTo>
                  <a:lnTo>
                    <a:pt x="2564428" y="791348"/>
                  </a:lnTo>
                  <a:cubicBezTo>
                    <a:pt x="2564428" y="791348"/>
                    <a:pt x="2564428" y="791348"/>
                    <a:pt x="2564428" y="790477"/>
                  </a:cubicBezTo>
                  <a:lnTo>
                    <a:pt x="2564428" y="784375"/>
                  </a:lnTo>
                  <a:cubicBezTo>
                    <a:pt x="2564428" y="784375"/>
                    <a:pt x="2564428" y="784375"/>
                    <a:pt x="2563283" y="784375"/>
                  </a:cubicBezTo>
                  <a:lnTo>
                    <a:pt x="2555266" y="784375"/>
                  </a:lnTo>
                  <a:cubicBezTo>
                    <a:pt x="2555266" y="784375"/>
                    <a:pt x="2555266" y="784375"/>
                    <a:pt x="2555266" y="783212"/>
                  </a:cubicBezTo>
                  <a:lnTo>
                    <a:pt x="2555266" y="775076"/>
                  </a:lnTo>
                  <a:cubicBezTo>
                    <a:pt x="2555266" y="775076"/>
                    <a:pt x="2555266" y="775076"/>
                    <a:pt x="2556411" y="775076"/>
                  </a:cubicBezTo>
                  <a:lnTo>
                    <a:pt x="2564428" y="775076"/>
                  </a:lnTo>
                  <a:cubicBezTo>
                    <a:pt x="2564428" y="775076"/>
                    <a:pt x="2564428" y="775076"/>
                    <a:pt x="2564428" y="773914"/>
                  </a:cubicBezTo>
                  <a:lnTo>
                    <a:pt x="2564428" y="765777"/>
                  </a:lnTo>
                  <a:cubicBezTo>
                    <a:pt x="2564428" y="765777"/>
                    <a:pt x="2564428" y="765777"/>
                    <a:pt x="2563283" y="765777"/>
                  </a:cubicBezTo>
                  <a:lnTo>
                    <a:pt x="2555266" y="765777"/>
                  </a:lnTo>
                  <a:cubicBezTo>
                    <a:pt x="2555266" y="765777"/>
                    <a:pt x="2555266" y="765777"/>
                    <a:pt x="2555266" y="764615"/>
                  </a:cubicBezTo>
                  <a:lnTo>
                    <a:pt x="2555266" y="756479"/>
                  </a:lnTo>
                  <a:cubicBezTo>
                    <a:pt x="2555266" y="756479"/>
                    <a:pt x="2555266" y="756479"/>
                    <a:pt x="2556411" y="756479"/>
                  </a:cubicBezTo>
                  <a:lnTo>
                    <a:pt x="2564428" y="756479"/>
                  </a:lnTo>
                  <a:cubicBezTo>
                    <a:pt x="2564428" y="756479"/>
                    <a:pt x="2564428" y="756479"/>
                    <a:pt x="2564428" y="755607"/>
                  </a:cubicBezTo>
                  <a:lnTo>
                    <a:pt x="2564428" y="749505"/>
                  </a:lnTo>
                  <a:cubicBezTo>
                    <a:pt x="2564428" y="749505"/>
                    <a:pt x="2564428" y="749505"/>
                    <a:pt x="2563283" y="749505"/>
                  </a:cubicBezTo>
                  <a:lnTo>
                    <a:pt x="2555266" y="749505"/>
                  </a:lnTo>
                  <a:cubicBezTo>
                    <a:pt x="2555266" y="749505"/>
                    <a:pt x="2555266" y="749505"/>
                    <a:pt x="2555266" y="748343"/>
                  </a:cubicBezTo>
                  <a:lnTo>
                    <a:pt x="2555266" y="740206"/>
                  </a:lnTo>
                  <a:cubicBezTo>
                    <a:pt x="2555266" y="740206"/>
                    <a:pt x="2555266" y="740206"/>
                    <a:pt x="2556411" y="740206"/>
                  </a:cubicBezTo>
                  <a:lnTo>
                    <a:pt x="2564428" y="740206"/>
                  </a:lnTo>
                  <a:cubicBezTo>
                    <a:pt x="2564428" y="740206"/>
                    <a:pt x="2564428" y="740206"/>
                    <a:pt x="2564428" y="739044"/>
                  </a:cubicBezTo>
                  <a:lnTo>
                    <a:pt x="2564428" y="730908"/>
                  </a:lnTo>
                  <a:cubicBezTo>
                    <a:pt x="2564428" y="730908"/>
                    <a:pt x="2564428" y="730908"/>
                    <a:pt x="2563283" y="730908"/>
                  </a:cubicBezTo>
                  <a:lnTo>
                    <a:pt x="2555266" y="730908"/>
                  </a:lnTo>
                  <a:cubicBezTo>
                    <a:pt x="2555266" y="730908"/>
                    <a:pt x="2555266" y="730908"/>
                    <a:pt x="2555266" y="729745"/>
                  </a:cubicBezTo>
                  <a:lnTo>
                    <a:pt x="2555266" y="721609"/>
                  </a:lnTo>
                  <a:cubicBezTo>
                    <a:pt x="2555266" y="721609"/>
                    <a:pt x="2555266" y="721609"/>
                    <a:pt x="2556411" y="721609"/>
                  </a:cubicBezTo>
                  <a:lnTo>
                    <a:pt x="2564428" y="721609"/>
                  </a:lnTo>
                  <a:cubicBezTo>
                    <a:pt x="2564428" y="721609"/>
                    <a:pt x="2564428" y="721609"/>
                    <a:pt x="2564428" y="720737"/>
                  </a:cubicBezTo>
                  <a:lnTo>
                    <a:pt x="2564428" y="714635"/>
                  </a:lnTo>
                  <a:cubicBezTo>
                    <a:pt x="2564428" y="714635"/>
                    <a:pt x="2564428" y="714635"/>
                    <a:pt x="2563283" y="714635"/>
                  </a:cubicBezTo>
                  <a:lnTo>
                    <a:pt x="2555266" y="714635"/>
                  </a:lnTo>
                  <a:cubicBezTo>
                    <a:pt x="2555266" y="714635"/>
                    <a:pt x="2555266" y="714635"/>
                    <a:pt x="2555266" y="713473"/>
                  </a:cubicBezTo>
                  <a:lnTo>
                    <a:pt x="2555266" y="705336"/>
                  </a:lnTo>
                  <a:cubicBezTo>
                    <a:pt x="2555266" y="705336"/>
                    <a:pt x="2555266" y="705336"/>
                    <a:pt x="2556411" y="705336"/>
                  </a:cubicBezTo>
                  <a:lnTo>
                    <a:pt x="2564428" y="705336"/>
                  </a:lnTo>
                  <a:cubicBezTo>
                    <a:pt x="2564428" y="705336"/>
                    <a:pt x="2564428" y="705336"/>
                    <a:pt x="2563283" y="703593"/>
                  </a:cubicBezTo>
                  <a:lnTo>
                    <a:pt x="2555266" y="691389"/>
                  </a:lnTo>
                  <a:cubicBezTo>
                    <a:pt x="2555266" y="691389"/>
                    <a:pt x="2555266" y="691389"/>
                    <a:pt x="2555266" y="654194"/>
                  </a:cubicBezTo>
                  <a:cubicBezTo>
                    <a:pt x="2555266" y="654194"/>
                    <a:pt x="2555266" y="654194"/>
                    <a:pt x="2708733" y="654194"/>
                  </a:cubicBezTo>
                  <a:cubicBezTo>
                    <a:pt x="2708733" y="654194"/>
                    <a:pt x="2708733" y="654194"/>
                    <a:pt x="2722475" y="675116"/>
                  </a:cubicBezTo>
                  <a:cubicBezTo>
                    <a:pt x="2722475" y="675116"/>
                    <a:pt x="2722475" y="675116"/>
                    <a:pt x="2722475" y="721609"/>
                  </a:cubicBezTo>
                  <a:cubicBezTo>
                    <a:pt x="2722475" y="721609"/>
                    <a:pt x="2722475" y="721609"/>
                    <a:pt x="2721330" y="721609"/>
                  </a:cubicBezTo>
                  <a:lnTo>
                    <a:pt x="2713313" y="721609"/>
                  </a:lnTo>
                  <a:cubicBezTo>
                    <a:pt x="2713313" y="721609"/>
                    <a:pt x="2713313" y="721609"/>
                    <a:pt x="2713313" y="722771"/>
                  </a:cubicBezTo>
                  <a:lnTo>
                    <a:pt x="2713313" y="730908"/>
                  </a:lnTo>
                  <a:cubicBezTo>
                    <a:pt x="2713313" y="730908"/>
                    <a:pt x="2713313" y="730908"/>
                    <a:pt x="2714459" y="730908"/>
                  </a:cubicBezTo>
                  <a:lnTo>
                    <a:pt x="2722475" y="730908"/>
                  </a:lnTo>
                  <a:cubicBezTo>
                    <a:pt x="2722475" y="730908"/>
                    <a:pt x="2722475" y="730908"/>
                    <a:pt x="2722475" y="732070"/>
                  </a:cubicBezTo>
                  <a:lnTo>
                    <a:pt x="2722475" y="740206"/>
                  </a:lnTo>
                  <a:cubicBezTo>
                    <a:pt x="2722475" y="740206"/>
                    <a:pt x="2722475" y="740206"/>
                    <a:pt x="2721330" y="740206"/>
                  </a:cubicBezTo>
                  <a:lnTo>
                    <a:pt x="2713313" y="740206"/>
                  </a:lnTo>
                  <a:cubicBezTo>
                    <a:pt x="2713313" y="740206"/>
                    <a:pt x="2713313" y="740206"/>
                    <a:pt x="2713313" y="741368"/>
                  </a:cubicBezTo>
                  <a:lnTo>
                    <a:pt x="2713313" y="749505"/>
                  </a:lnTo>
                  <a:cubicBezTo>
                    <a:pt x="2713313" y="749505"/>
                    <a:pt x="2713313" y="749505"/>
                    <a:pt x="2714459" y="749505"/>
                  </a:cubicBezTo>
                  <a:lnTo>
                    <a:pt x="2722475" y="749505"/>
                  </a:lnTo>
                  <a:cubicBezTo>
                    <a:pt x="2722475" y="749505"/>
                    <a:pt x="2722475" y="749505"/>
                    <a:pt x="2722475" y="750377"/>
                  </a:cubicBezTo>
                  <a:lnTo>
                    <a:pt x="2722475" y="756479"/>
                  </a:lnTo>
                  <a:cubicBezTo>
                    <a:pt x="2722475" y="756479"/>
                    <a:pt x="2722475" y="756479"/>
                    <a:pt x="2721330" y="756479"/>
                  </a:cubicBezTo>
                  <a:lnTo>
                    <a:pt x="2713313" y="756479"/>
                  </a:lnTo>
                  <a:cubicBezTo>
                    <a:pt x="2713313" y="756479"/>
                    <a:pt x="2713313" y="756479"/>
                    <a:pt x="2713313" y="757641"/>
                  </a:cubicBezTo>
                  <a:lnTo>
                    <a:pt x="2713313" y="765777"/>
                  </a:lnTo>
                  <a:cubicBezTo>
                    <a:pt x="2713313" y="765777"/>
                    <a:pt x="2713313" y="765777"/>
                    <a:pt x="2714459" y="765777"/>
                  </a:cubicBezTo>
                  <a:lnTo>
                    <a:pt x="2722475" y="765777"/>
                  </a:lnTo>
                  <a:cubicBezTo>
                    <a:pt x="2722475" y="765777"/>
                    <a:pt x="2722475" y="765777"/>
                    <a:pt x="2722475" y="766940"/>
                  </a:cubicBezTo>
                  <a:lnTo>
                    <a:pt x="2722475" y="775076"/>
                  </a:lnTo>
                  <a:cubicBezTo>
                    <a:pt x="2722475" y="775076"/>
                    <a:pt x="2722475" y="775076"/>
                    <a:pt x="2721330" y="775076"/>
                  </a:cubicBezTo>
                  <a:lnTo>
                    <a:pt x="2713313" y="775076"/>
                  </a:lnTo>
                  <a:cubicBezTo>
                    <a:pt x="2713313" y="775076"/>
                    <a:pt x="2713313" y="775076"/>
                    <a:pt x="2713313" y="776238"/>
                  </a:cubicBezTo>
                  <a:lnTo>
                    <a:pt x="2713313" y="784375"/>
                  </a:lnTo>
                  <a:cubicBezTo>
                    <a:pt x="2713313" y="784375"/>
                    <a:pt x="2713313" y="784375"/>
                    <a:pt x="2714459" y="784375"/>
                  </a:cubicBezTo>
                  <a:lnTo>
                    <a:pt x="2722475" y="784375"/>
                  </a:lnTo>
                  <a:cubicBezTo>
                    <a:pt x="2722475" y="784375"/>
                    <a:pt x="2722475" y="784375"/>
                    <a:pt x="2722475" y="785246"/>
                  </a:cubicBezTo>
                  <a:lnTo>
                    <a:pt x="2722475" y="791348"/>
                  </a:lnTo>
                  <a:cubicBezTo>
                    <a:pt x="2722475" y="791348"/>
                    <a:pt x="2722475" y="791348"/>
                    <a:pt x="2721330" y="791348"/>
                  </a:cubicBezTo>
                  <a:lnTo>
                    <a:pt x="2713313" y="791348"/>
                  </a:lnTo>
                  <a:cubicBezTo>
                    <a:pt x="2713313" y="791348"/>
                    <a:pt x="2713313" y="791348"/>
                    <a:pt x="2713313" y="792511"/>
                  </a:cubicBezTo>
                  <a:lnTo>
                    <a:pt x="2713313" y="800647"/>
                  </a:lnTo>
                  <a:cubicBezTo>
                    <a:pt x="2713313" y="800647"/>
                    <a:pt x="2713313" y="800647"/>
                    <a:pt x="2714459" y="800647"/>
                  </a:cubicBezTo>
                  <a:lnTo>
                    <a:pt x="2722475" y="800647"/>
                  </a:lnTo>
                  <a:cubicBezTo>
                    <a:pt x="2722475" y="800647"/>
                    <a:pt x="2722475" y="800647"/>
                    <a:pt x="2722475" y="801809"/>
                  </a:cubicBezTo>
                  <a:lnTo>
                    <a:pt x="2722475" y="809946"/>
                  </a:lnTo>
                  <a:cubicBezTo>
                    <a:pt x="2722475" y="809946"/>
                    <a:pt x="2722475" y="809946"/>
                    <a:pt x="2721330" y="809946"/>
                  </a:cubicBezTo>
                  <a:lnTo>
                    <a:pt x="2713313" y="809946"/>
                  </a:lnTo>
                  <a:cubicBezTo>
                    <a:pt x="2713313" y="809946"/>
                    <a:pt x="2713313" y="809946"/>
                    <a:pt x="2713313" y="810817"/>
                  </a:cubicBezTo>
                  <a:lnTo>
                    <a:pt x="2713313" y="816920"/>
                  </a:lnTo>
                  <a:cubicBezTo>
                    <a:pt x="2713313" y="816920"/>
                    <a:pt x="2713313" y="816920"/>
                    <a:pt x="2714459" y="816920"/>
                  </a:cubicBezTo>
                  <a:lnTo>
                    <a:pt x="2722475" y="816920"/>
                  </a:lnTo>
                  <a:cubicBezTo>
                    <a:pt x="2722475" y="816920"/>
                    <a:pt x="2722475" y="816920"/>
                    <a:pt x="2722475" y="818082"/>
                  </a:cubicBezTo>
                  <a:lnTo>
                    <a:pt x="2722475" y="826218"/>
                  </a:lnTo>
                  <a:cubicBezTo>
                    <a:pt x="2722475" y="826218"/>
                    <a:pt x="2722475" y="826218"/>
                    <a:pt x="2721330" y="826218"/>
                  </a:cubicBezTo>
                  <a:lnTo>
                    <a:pt x="2713313" y="826218"/>
                  </a:lnTo>
                  <a:cubicBezTo>
                    <a:pt x="2713313" y="826218"/>
                    <a:pt x="2713313" y="826218"/>
                    <a:pt x="2713313" y="827380"/>
                  </a:cubicBezTo>
                  <a:lnTo>
                    <a:pt x="2713313" y="835517"/>
                  </a:lnTo>
                  <a:cubicBezTo>
                    <a:pt x="2713313" y="835517"/>
                    <a:pt x="2713313" y="835517"/>
                    <a:pt x="2714459" y="835517"/>
                  </a:cubicBezTo>
                  <a:lnTo>
                    <a:pt x="2722475" y="835517"/>
                  </a:lnTo>
                  <a:cubicBezTo>
                    <a:pt x="2722475" y="835517"/>
                    <a:pt x="2722475" y="835517"/>
                    <a:pt x="2722475" y="836679"/>
                  </a:cubicBezTo>
                  <a:lnTo>
                    <a:pt x="2722475" y="844815"/>
                  </a:lnTo>
                  <a:cubicBezTo>
                    <a:pt x="2722475" y="844815"/>
                    <a:pt x="2722475" y="844815"/>
                    <a:pt x="2721330" y="844815"/>
                  </a:cubicBezTo>
                  <a:lnTo>
                    <a:pt x="2713313" y="844815"/>
                  </a:lnTo>
                  <a:cubicBezTo>
                    <a:pt x="2713313" y="844815"/>
                    <a:pt x="2713313" y="844815"/>
                    <a:pt x="2713313" y="845687"/>
                  </a:cubicBezTo>
                  <a:lnTo>
                    <a:pt x="2713313" y="851789"/>
                  </a:lnTo>
                  <a:cubicBezTo>
                    <a:pt x="2713313" y="851789"/>
                    <a:pt x="2713313" y="851789"/>
                    <a:pt x="2714459" y="851789"/>
                  </a:cubicBezTo>
                  <a:lnTo>
                    <a:pt x="2722475" y="851789"/>
                  </a:lnTo>
                  <a:cubicBezTo>
                    <a:pt x="2722475" y="851789"/>
                    <a:pt x="2722475" y="851789"/>
                    <a:pt x="2722475" y="852952"/>
                  </a:cubicBezTo>
                  <a:lnTo>
                    <a:pt x="2722475" y="861088"/>
                  </a:lnTo>
                  <a:cubicBezTo>
                    <a:pt x="2722475" y="861088"/>
                    <a:pt x="2722475" y="861088"/>
                    <a:pt x="2721330" y="861088"/>
                  </a:cubicBezTo>
                  <a:lnTo>
                    <a:pt x="2713313" y="861088"/>
                  </a:lnTo>
                  <a:cubicBezTo>
                    <a:pt x="2713313" y="861088"/>
                    <a:pt x="2713313" y="861088"/>
                    <a:pt x="2713313" y="862250"/>
                  </a:cubicBezTo>
                  <a:lnTo>
                    <a:pt x="2713313" y="870387"/>
                  </a:lnTo>
                  <a:cubicBezTo>
                    <a:pt x="2713313" y="870387"/>
                    <a:pt x="2713313" y="870387"/>
                    <a:pt x="2714459" y="870387"/>
                  </a:cubicBezTo>
                  <a:lnTo>
                    <a:pt x="2722475" y="870387"/>
                  </a:lnTo>
                  <a:cubicBezTo>
                    <a:pt x="2722475" y="870387"/>
                    <a:pt x="2722475" y="870387"/>
                    <a:pt x="2722475" y="871258"/>
                  </a:cubicBezTo>
                  <a:lnTo>
                    <a:pt x="2722475" y="877360"/>
                  </a:lnTo>
                  <a:cubicBezTo>
                    <a:pt x="2722475" y="877360"/>
                    <a:pt x="2722475" y="877360"/>
                    <a:pt x="2721330" y="877360"/>
                  </a:cubicBezTo>
                  <a:lnTo>
                    <a:pt x="2713313" y="877360"/>
                  </a:lnTo>
                  <a:cubicBezTo>
                    <a:pt x="2713313" y="877360"/>
                    <a:pt x="2713313" y="877360"/>
                    <a:pt x="2713313" y="878523"/>
                  </a:cubicBezTo>
                  <a:lnTo>
                    <a:pt x="2713313" y="886659"/>
                  </a:lnTo>
                  <a:cubicBezTo>
                    <a:pt x="2713313" y="886659"/>
                    <a:pt x="2713313" y="886659"/>
                    <a:pt x="2714459" y="886659"/>
                  </a:cubicBezTo>
                  <a:lnTo>
                    <a:pt x="2722475" y="886659"/>
                  </a:lnTo>
                  <a:cubicBezTo>
                    <a:pt x="2722475" y="886659"/>
                    <a:pt x="2722475" y="886659"/>
                    <a:pt x="2722475" y="887821"/>
                  </a:cubicBezTo>
                  <a:lnTo>
                    <a:pt x="2722475" y="895958"/>
                  </a:lnTo>
                  <a:cubicBezTo>
                    <a:pt x="2722475" y="895958"/>
                    <a:pt x="2722475" y="895958"/>
                    <a:pt x="2721330" y="895958"/>
                  </a:cubicBezTo>
                  <a:lnTo>
                    <a:pt x="2713313" y="895958"/>
                  </a:lnTo>
                  <a:cubicBezTo>
                    <a:pt x="2713313" y="895958"/>
                    <a:pt x="2713313" y="895958"/>
                    <a:pt x="2713313" y="897120"/>
                  </a:cubicBezTo>
                  <a:lnTo>
                    <a:pt x="2713313" y="905256"/>
                  </a:lnTo>
                  <a:cubicBezTo>
                    <a:pt x="2713313" y="905256"/>
                    <a:pt x="2713313" y="905256"/>
                    <a:pt x="2714459" y="905256"/>
                  </a:cubicBezTo>
                  <a:lnTo>
                    <a:pt x="2722475" y="905256"/>
                  </a:lnTo>
                  <a:cubicBezTo>
                    <a:pt x="2722475" y="905256"/>
                    <a:pt x="2722475" y="905256"/>
                    <a:pt x="2722475" y="906128"/>
                  </a:cubicBezTo>
                  <a:lnTo>
                    <a:pt x="2722475" y="912230"/>
                  </a:lnTo>
                  <a:cubicBezTo>
                    <a:pt x="2722475" y="912230"/>
                    <a:pt x="2722475" y="912230"/>
                    <a:pt x="2721330" y="912230"/>
                  </a:cubicBezTo>
                  <a:lnTo>
                    <a:pt x="2713313" y="912230"/>
                  </a:lnTo>
                  <a:cubicBezTo>
                    <a:pt x="2713313" y="912230"/>
                    <a:pt x="2713313" y="912230"/>
                    <a:pt x="2713313" y="913392"/>
                  </a:cubicBezTo>
                  <a:lnTo>
                    <a:pt x="2713313" y="921529"/>
                  </a:lnTo>
                  <a:cubicBezTo>
                    <a:pt x="2713313" y="921529"/>
                    <a:pt x="2713313" y="921529"/>
                    <a:pt x="2738509" y="942451"/>
                  </a:cubicBezTo>
                  <a:cubicBezTo>
                    <a:pt x="2738509" y="947100"/>
                    <a:pt x="2738509" y="947100"/>
                    <a:pt x="2737365" y="947100"/>
                  </a:cubicBezTo>
                  <a:lnTo>
                    <a:pt x="2729347" y="947100"/>
                  </a:lnTo>
                  <a:cubicBezTo>
                    <a:pt x="2729347" y="947100"/>
                    <a:pt x="2729347" y="947100"/>
                    <a:pt x="2729347" y="972671"/>
                  </a:cubicBezTo>
                  <a:cubicBezTo>
                    <a:pt x="2729347" y="972671"/>
                    <a:pt x="2729347" y="972671"/>
                    <a:pt x="2730493" y="972671"/>
                  </a:cubicBezTo>
                  <a:lnTo>
                    <a:pt x="2738509" y="972671"/>
                  </a:lnTo>
                  <a:cubicBezTo>
                    <a:pt x="2738509" y="972671"/>
                    <a:pt x="2738509" y="972671"/>
                    <a:pt x="2738509" y="971218"/>
                  </a:cubicBezTo>
                  <a:lnTo>
                    <a:pt x="2738509" y="961048"/>
                  </a:lnTo>
                  <a:cubicBezTo>
                    <a:pt x="2738509" y="961048"/>
                    <a:pt x="2738509" y="961048"/>
                    <a:pt x="2739655" y="960467"/>
                  </a:cubicBezTo>
                  <a:lnTo>
                    <a:pt x="2747671" y="956399"/>
                  </a:lnTo>
                  <a:cubicBezTo>
                    <a:pt x="2747671" y="956399"/>
                    <a:pt x="2747671" y="956399"/>
                    <a:pt x="2749675" y="956399"/>
                  </a:cubicBezTo>
                  <a:lnTo>
                    <a:pt x="2763706" y="956399"/>
                  </a:lnTo>
                  <a:cubicBezTo>
                    <a:pt x="2763706" y="956399"/>
                    <a:pt x="2763706" y="956399"/>
                    <a:pt x="2763706" y="957561"/>
                  </a:cubicBezTo>
                  <a:lnTo>
                    <a:pt x="2763706" y="965697"/>
                  </a:lnTo>
                  <a:cubicBezTo>
                    <a:pt x="2763706" y="965697"/>
                    <a:pt x="2763706" y="965697"/>
                    <a:pt x="2765424" y="965697"/>
                  </a:cubicBezTo>
                  <a:lnTo>
                    <a:pt x="2777450" y="965697"/>
                  </a:lnTo>
                  <a:cubicBezTo>
                    <a:pt x="2777450" y="970346"/>
                    <a:pt x="2777450" y="970346"/>
                    <a:pt x="2778594" y="970346"/>
                  </a:cubicBezTo>
                  <a:lnTo>
                    <a:pt x="2786612" y="970346"/>
                  </a:lnTo>
                  <a:cubicBezTo>
                    <a:pt x="2786612" y="970346"/>
                    <a:pt x="2786612" y="970346"/>
                    <a:pt x="2811807" y="1002891"/>
                  </a:cubicBezTo>
                  <a:cubicBezTo>
                    <a:pt x="2811807" y="1002891"/>
                    <a:pt x="2811807" y="1002891"/>
                    <a:pt x="2811807" y="1037761"/>
                  </a:cubicBezTo>
                  <a:cubicBezTo>
                    <a:pt x="2811807" y="1037761"/>
                    <a:pt x="2811807" y="1037761"/>
                    <a:pt x="2812951" y="1037761"/>
                  </a:cubicBezTo>
                  <a:lnTo>
                    <a:pt x="2820970" y="1037761"/>
                  </a:lnTo>
                  <a:cubicBezTo>
                    <a:pt x="2820970" y="1037761"/>
                    <a:pt x="2820970" y="1037761"/>
                    <a:pt x="2820970" y="1035727"/>
                  </a:cubicBezTo>
                  <a:lnTo>
                    <a:pt x="2820970" y="1021489"/>
                  </a:lnTo>
                  <a:cubicBezTo>
                    <a:pt x="2820970" y="1021489"/>
                    <a:pt x="2820970" y="1021489"/>
                    <a:pt x="2821829" y="1021489"/>
                  </a:cubicBezTo>
                  <a:lnTo>
                    <a:pt x="2827841" y="1021489"/>
                  </a:lnTo>
                  <a:cubicBezTo>
                    <a:pt x="2827841" y="1021489"/>
                    <a:pt x="2827841" y="1021489"/>
                    <a:pt x="2827841" y="1022651"/>
                  </a:cubicBezTo>
                  <a:lnTo>
                    <a:pt x="2827841" y="1030787"/>
                  </a:lnTo>
                  <a:cubicBezTo>
                    <a:pt x="2837003" y="1033113"/>
                    <a:pt x="2837003" y="1033113"/>
                    <a:pt x="2837003" y="981970"/>
                  </a:cubicBezTo>
                  <a:cubicBezTo>
                    <a:pt x="2837003" y="981970"/>
                    <a:pt x="2837003" y="981970"/>
                    <a:pt x="2875943" y="981970"/>
                  </a:cubicBezTo>
                  <a:cubicBezTo>
                    <a:pt x="2875943" y="981970"/>
                    <a:pt x="2875943" y="981970"/>
                    <a:pt x="2875943" y="907581"/>
                  </a:cubicBezTo>
                  <a:cubicBezTo>
                    <a:pt x="2875943" y="907581"/>
                    <a:pt x="2875943" y="907581"/>
                    <a:pt x="2912591" y="907581"/>
                  </a:cubicBezTo>
                  <a:cubicBezTo>
                    <a:pt x="2912591" y="907581"/>
                    <a:pt x="2912591" y="907581"/>
                    <a:pt x="2912591" y="906709"/>
                  </a:cubicBezTo>
                  <a:lnTo>
                    <a:pt x="2912591" y="900607"/>
                  </a:lnTo>
                  <a:cubicBezTo>
                    <a:pt x="2912591" y="900607"/>
                    <a:pt x="2912591" y="900607"/>
                    <a:pt x="2935497" y="900607"/>
                  </a:cubicBezTo>
                  <a:cubicBezTo>
                    <a:pt x="2935497" y="900607"/>
                    <a:pt x="2935497" y="900607"/>
                    <a:pt x="2935497" y="861088"/>
                  </a:cubicBezTo>
                  <a:cubicBezTo>
                    <a:pt x="2930915" y="861088"/>
                    <a:pt x="2930915" y="861088"/>
                    <a:pt x="2930915" y="859344"/>
                  </a:cubicBezTo>
                  <a:lnTo>
                    <a:pt x="2930915" y="847140"/>
                  </a:lnTo>
                  <a:lnTo>
                    <a:pt x="2935497" y="849465"/>
                  </a:lnTo>
                  <a:cubicBezTo>
                    <a:pt x="2935497" y="849465"/>
                    <a:pt x="2935497" y="849465"/>
                    <a:pt x="2940079" y="826218"/>
                  </a:cubicBezTo>
                  <a:cubicBezTo>
                    <a:pt x="2940079" y="826218"/>
                    <a:pt x="2940079" y="826218"/>
                    <a:pt x="2944659" y="849465"/>
                  </a:cubicBezTo>
                  <a:cubicBezTo>
                    <a:pt x="2946951" y="847140"/>
                    <a:pt x="2946951" y="847140"/>
                    <a:pt x="2947237" y="846268"/>
                  </a:cubicBezTo>
                  <a:lnTo>
                    <a:pt x="2949241" y="840166"/>
                  </a:lnTo>
                  <a:cubicBezTo>
                    <a:pt x="2949241" y="840166"/>
                    <a:pt x="2949241" y="840166"/>
                    <a:pt x="2949813" y="839004"/>
                  </a:cubicBezTo>
                  <a:lnTo>
                    <a:pt x="2953821" y="830867"/>
                  </a:lnTo>
                  <a:cubicBezTo>
                    <a:pt x="2953821" y="830867"/>
                    <a:pt x="2953821" y="830867"/>
                    <a:pt x="2954395" y="829705"/>
                  </a:cubicBezTo>
                  <a:lnTo>
                    <a:pt x="2958403" y="821569"/>
                  </a:lnTo>
                  <a:cubicBezTo>
                    <a:pt x="2958403" y="821569"/>
                    <a:pt x="2958403" y="821569"/>
                    <a:pt x="2959834" y="820697"/>
                  </a:cubicBezTo>
                  <a:lnTo>
                    <a:pt x="2969855" y="814595"/>
                  </a:lnTo>
                  <a:cubicBezTo>
                    <a:pt x="2969855" y="814595"/>
                    <a:pt x="2969855" y="814595"/>
                    <a:pt x="2971573" y="813433"/>
                  </a:cubicBezTo>
                  <a:lnTo>
                    <a:pt x="2983599" y="805296"/>
                  </a:lnTo>
                  <a:cubicBezTo>
                    <a:pt x="2983599" y="805296"/>
                    <a:pt x="2983599" y="805296"/>
                    <a:pt x="2984458" y="804134"/>
                  </a:cubicBezTo>
                  <a:lnTo>
                    <a:pt x="2990471" y="795998"/>
                  </a:lnTo>
                  <a:cubicBezTo>
                    <a:pt x="2990471" y="795998"/>
                    <a:pt x="2990471" y="795998"/>
                    <a:pt x="2991043" y="793964"/>
                  </a:cubicBezTo>
                  <a:lnTo>
                    <a:pt x="2995052" y="779725"/>
                  </a:lnTo>
                  <a:cubicBezTo>
                    <a:pt x="2995052" y="779725"/>
                    <a:pt x="2995052" y="779725"/>
                    <a:pt x="2995625" y="781759"/>
                  </a:cubicBezTo>
                  <a:lnTo>
                    <a:pt x="2999633" y="795998"/>
                  </a:lnTo>
                  <a:cubicBezTo>
                    <a:pt x="2999633" y="795998"/>
                    <a:pt x="2999633" y="795998"/>
                    <a:pt x="3000205" y="796869"/>
                  </a:cubicBezTo>
                  <a:lnTo>
                    <a:pt x="3004214" y="802972"/>
                  </a:lnTo>
                  <a:cubicBezTo>
                    <a:pt x="3004214" y="802972"/>
                    <a:pt x="3004214" y="802972"/>
                    <a:pt x="3005646" y="804134"/>
                  </a:cubicBezTo>
                  <a:lnTo>
                    <a:pt x="3015667" y="812270"/>
                  </a:lnTo>
                  <a:cubicBezTo>
                    <a:pt x="3015667" y="812270"/>
                    <a:pt x="3015667" y="812270"/>
                    <a:pt x="3016813" y="813433"/>
                  </a:cubicBezTo>
                  <a:lnTo>
                    <a:pt x="3024828" y="821569"/>
                  </a:lnTo>
                  <a:cubicBezTo>
                    <a:pt x="3024828" y="821569"/>
                    <a:pt x="3024828" y="821569"/>
                    <a:pt x="3025975" y="822731"/>
                  </a:cubicBezTo>
                  <a:lnTo>
                    <a:pt x="3033991" y="830867"/>
                  </a:lnTo>
                  <a:cubicBezTo>
                    <a:pt x="3033991" y="830867"/>
                    <a:pt x="3033991" y="830867"/>
                    <a:pt x="3034278" y="832030"/>
                  </a:cubicBezTo>
                  <a:lnTo>
                    <a:pt x="3036281" y="840166"/>
                  </a:lnTo>
                  <a:cubicBezTo>
                    <a:pt x="3036281" y="840166"/>
                    <a:pt x="3036281" y="840166"/>
                    <a:pt x="3036567" y="841328"/>
                  </a:cubicBezTo>
                  <a:lnTo>
                    <a:pt x="3038572" y="849465"/>
                  </a:lnTo>
                  <a:cubicBezTo>
                    <a:pt x="3043153" y="849465"/>
                    <a:pt x="3043153" y="849465"/>
                    <a:pt x="3045443" y="826218"/>
                  </a:cubicBezTo>
                  <a:cubicBezTo>
                    <a:pt x="3045443" y="826218"/>
                    <a:pt x="3045443" y="826218"/>
                    <a:pt x="3050025" y="849465"/>
                  </a:cubicBezTo>
                  <a:cubicBezTo>
                    <a:pt x="3054605" y="849465"/>
                    <a:pt x="3054605" y="849465"/>
                    <a:pt x="3054605" y="851208"/>
                  </a:cubicBezTo>
                  <a:lnTo>
                    <a:pt x="3054605" y="863413"/>
                  </a:lnTo>
                  <a:cubicBezTo>
                    <a:pt x="3050025" y="863413"/>
                    <a:pt x="3050025" y="863413"/>
                    <a:pt x="3050025" y="895958"/>
                  </a:cubicBezTo>
                  <a:cubicBezTo>
                    <a:pt x="3050025" y="895958"/>
                    <a:pt x="3050025" y="895958"/>
                    <a:pt x="3051171" y="895958"/>
                  </a:cubicBezTo>
                  <a:lnTo>
                    <a:pt x="3059187" y="895958"/>
                  </a:lnTo>
                  <a:cubicBezTo>
                    <a:pt x="3059187" y="900607"/>
                    <a:pt x="3059187" y="900607"/>
                    <a:pt x="3060047" y="900607"/>
                  </a:cubicBezTo>
                  <a:lnTo>
                    <a:pt x="3066059" y="900607"/>
                  </a:lnTo>
                  <a:cubicBezTo>
                    <a:pt x="3066059" y="900607"/>
                    <a:pt x="3066059" y="900607"/>
                    <a:pt x="3066059" y="899445"/>
                  </a:cubicBezTo>
                  <a:lnTo>
                    <a:pt x="3066059" y="891308"/>
                  </a:lnTo>
                  <a:cubicBezTo>
                    <a:pt x="3066059" y="891308"/>
                    <a:pt x="3066059" y="891308"/>
                    <a:pt x="3068349" y="891308"/>
                  </a:cubicBezTo>
                  <a:lnTo>
                    <a:pt x="3084383" y="891308"/>
                  </a:lnTo>
                  <a:cubicBezTo>
                    <a:pt x="3084383" y="891308"/>
                    <a:pt x="3084383" y="891308"/>
                    <a:pt x="3084383" y="889274"/>
                  </a:cubicBezTo>
                  <a:lnTo>
                    <a:pt x="3084383" y="875036"/>
                  </a:lnTo>
                  <a:cubicBezTo>
                    <a:pt x="3084383" y="875036"/>
                    <a:pt x="3084383" y="875036"/>
                    <a:pt x="3123323" y="875036"/>
                  </a:cubicBezTo>
                  <a:cubicBezTo>
                    <a:pt x="3123323" y="875036"/>
                    <a:pt x="3123323" y="875036"/>
                    <a:pt x="3123323" y="876489"/>
                  </a:cubicBezTo>
                  <a:lnTo>
                    <a:pt x="3123323" y="886659"/>
                  </a:lnTo>
                  <a:cubicBezTo>
                    <a:pt x="3123323" y="886659"/>
                    <a:pt x="3123323" y="886659"/>
                    <a:pt x="3143937" y="886659"/>
                  </a:cubicBezTo>
                  <a:cubicBezTo>
                    <a:pt x="3143937" y="886659"/>
                    <a:pt x="3143937" y="886659"/>
                    <a:pt x="3143937" y="888984"/>
                  </a:cubicBezTo>
                  <a:lnTo>
                    <a:pt x="3143937" y="905256"/>
                  </a:lnTo>
                  <a:cubicBezTo>
                    <a:pt x="3139357" y="905256"/>
                    <a:pt x="3139357" y="905256"/>
                    <a:pt x="3139357" y="906128"/>
                  </a:cubicBezTo>
                  <a:lnTo>
                    <a:pt x="3139357" y="912230"/>
                  </a:lnTo>
                  <a:cubicBezTo>
                    <a:pt x="3143937" y="912230"/>
                    <a:pt x="3143937" y="912230"/>
                    <a:pt x="3143937" y="913974"/>
                  </a:cubicBezTo>
                  <a:lnTo>
                    <a:pt x="3143937" y="926178"/>
                  </a:lnTo>
                  <a:lnTo>
                    <a:pt x="3139357" y="930827"/>
                  </a:lnTo>
                  <a:cubicBezTo>
                    <a:pt x="3139357" y="930827"/>
                    <a:pt x="3139357" y="930827"/>
                    <a:pt x="3139357" y="986619"/>
                  </a:cubicBezTo>
                  <a:cubicBezTo>
                    <a:pt x="3139357" y="986619"/>
                    <a:pt x="3139357" y="986619"/>
                    <a:pt x="3141360" y="986619"/>
                  </a:cubicBezTo>
                  <a:lnTo>
                    <a:pt x="3155391" y="986619"/>
                  </a:lnTo>
                  <a:cubicBezTo>
                    <a:pt x="3155391" y="991268"/>
                    <a:pt x="3155391" y="991268"/>
                    <a:pt x="3157107" y="991268"/>
                  </a:cubicBezTo>
                  <a:lnTo>
                    <a:pt x="3169135" y="991268"/>
                  </a:lnTo>
                  <a:cubicBezTo>
                    <a:pt x="3169135" y="991268"/>
                    <a:pt x="3169135" y="991268"/>
                    <a:pt x="3169135" y="993302"/>
                  </a:cubicBezTo>
                  <a:lnTo>
                    <a:pt x="3169135" y="1007541"/>
                  </a:lnTo>
                  <a:cubicBezTo>
                    <a:pt x="3169135" y="1007541"/>
                    <a:pt x="3169135" y="1007541"/>
                    <a:pt x="3170853" y="1007541"/>
                  </a:cubicBezTo>
                  <a:lnTo>
                    <a:pt x="3182877" y="1007541"/>
                  </a:lnTo>
                  <a:cubicBezTo>
                    <a:pt x="3182877" y="1007541"/>
                    <a:pt x="3182877" y="1007541"/>
                    <a:pt x="3182877" y="1005507"/>
                  </a:cubicBezTo>
                  <a:lnTo>
                    <a:pt x="3182877" y="991268"/>
                  </a:lnTo>
                  <a:cubicBezTo>
                    <a:pt x="3182877" y="991268"/>
                    <a:pt x="3182877" y="991268"/>
                    <a:pt x="3184880" y="990106"/>
                  </a:cubicBezTo>
                  <a:lnTo>
                    <a:pt x="3198911" y="981970"/>
                  </a:lnTo>
                  <a:cubicBezTo>
                    <a:pt x="3198911" y="981970"/>
                    <a:pt x="3198911" y="981970"/>
                    <a:pt x="3198911" y="961048"/>
                  </a:cubicBezTo>
                  <a:cubicBezTo>
                    <a:pt x="3194330" y="961048"/>
                    <a:pt x="3194330" y="961048"/>
                    <a:pt x="3194330" y="937801"/>
                  </a:cubicBezTo>
                  <a:cubicBezTo>
                    <a:pt x="3194330" y="937801"/>
                    <a:pt x="3194330" y="937801"/>
                    <a:pt x="3195474" y="937801"/>
                  </a:cubicBezTo>
                  <a:lnTo>
                    <a:pt x="3203492" y="937801"/>
                  </a:lnTo>
                  <a:cubicBezTo>
                    <a:pt x="3203492" y="935477"/>
                    <a:pt x="3203492" y="935477"/>
                    <a:pt x="3224107" y="935477"/>
                  </a:cubicBezTo>
                  <a:cubicBezTo>
                    <a:pt x="3224107" y="935477"/>
                    <a:pt x="3224107" y="935477"/>
                    <a:pt x="3224107" y="934314"/>
                  </a:cubicBezTo>
                  <a:lnTo>
                    <a:pt x="3224107" y="926178"/>
                  </a:lnTo>
                  <a:cubicBezTo>
                    <a:pt x="3224107" y="926178"/>
                    <a:pt x="3224107" y="926178"/>
                    <a:pt x="3225825" y="926178"/>
                  </a:cubicBezTo>
                  <a:lnTo>
                    <a:pt x="3237850" y="926178"/>
                  </a:lnTo>
                  <a:cubicBezTo>
                    <a:pt x="3237850" y="926178"/>
                    <a:pt x="3237850" y="926178"/>
                    <a:pt x="3237850" y="809946"/>
                  </a:cubicBezTo>
                  <a:cubicBezTo>
                    <a:pt x="3237850" y="809946"/>
                    <a:pt x="3237850" y="809946"/>
                    <a:pt x="3238995" y="809946"/>
                  </a:cubicBezTo>
                  <a:lnTo>
                    <a:pt x="3247012" y="809946"/>
                  </a:lnTo>
                  <a:cubicBezTo>
                    <a:pt x="3247012" y="809946"/>
                    <a:pt x="3247012" y="809946"/>
                    <a:pt x="3247012" y="807621"/>
                  </a:cubicBezTo>
                  <a:lnTo>
                    <a:pt x="3247012" y="791348"/>
                  </a:lnTo>
                  <a:cubicBezTo>
                    <a:pt x="3249303" y="791348"/>
                    <a:pt x="3249303" y="791348"/>
                    <a:pt x="3249303" y="744855"/>
                  </a:cubicBezTo>
                  <a:cubicBezTo>
                    <a:pt x="3249303" y="744855"/>
                    <a:pt x="3249303" y="744855"/>
                    <a:pt x="3250449" y="744855"/>
                  </a:cubicBezTo>
                  <a:lnTo>
                    <a:pt x="3258465" y="744855"/>
                  </a:lnTo>
                  <a:cubicBezTo>
                    <a:pt x="3258465" y="744855"/>
                    <a:pt x="3258465" y="744855"/>
                    <a:pt x="3258465" y="746018"/>
                  </a:cubicBezTo>
                  <a:lnTo>
                    <a:pt x="3258465" y="754154"/>
                  </a:lnTo>
                  <a:cubicBezTo>
                    <a:pt x="3263045" y="754154"/>
                    <a:pt x="3263045" y="754154"/>
                    <a:pt x="3263045" y="751829"/>
                  </a:cubicBezTo>
                  <a:lnTo>
                    <a:pt x="3263045" y="735557"/>
                  </a:lnTo>
                  <a:cubicBezTo>
                    <a:pt x="3263045" y="735557"/>
                    <a:pt x="3263045" y="735557"/>
                    <a:pt x="3264477" y="734976"/>
                  </a:cubicBezTo>
                  <a:lnTo>
                    <a:pt x="3274499" y="730908"/>
                  </a:lnTo>
                  <a:cubicBezTo>
                    <a:pt x="3274499" y="730908"/>
                    <a:pt x="3274499" y="730908"/>
                    <a:pt x="3275644" y="731489"/>
                  </a:cubicBezTo>
                  <a:lnTo>
                    <a:pt x="3283661" y="735557"/>
                  </a:lnTo>
                  <a:cubicBezTo>
                    <a:pt x="3283661" y="735557"/>
                    <a:pt x="3283661" y="735557"/>
                    <a:pt x="3285379" y="735557"/>
                  </a:cubicBezTo>
                  <a:lnTo>
                    <a:pt x="3297405" y="735557"/>
                  </a:lnTo>
                  <a:cubicBezTo>
                    <a:pt x="3297405" y="735557"/>
                    <a:pt x="3297405" y="735557"/>
                    <a:pt x="3297405" y="705336"/>
                  </a:cubicBezTo>
                  <a:cubicBezTo>
                    <a:pt x="3297405" y="705336"/>
                    <a:pt x="3297405" y="705336"/>
                    <a:pt x="3298550" y="705336"/>
                  </a:cubicBezTo>
                  <a:lnTo>
                    <a:pt x="3306565" y="705336"/>
                  </a:lnTo>
                  <a:cubicBezTo>
                    <a:pt x="3306565" y="709986"/>
                    <a:pt x="3306565" y="709986"/>
                    <a:pt x="3307997" y="709986"/>
                  </a:cubicBezTo>
                  <a:lnTo>
                    <a:pt x="3318019" y="709986"/>
                  </a:lnTo>
                  <a:cubicBezTo>
                    <a:pt x="3318019" y="705336"/>
                    <a:pt x="3318019" y="705336"/>
                    <a:pt x="3319165" y="705336"/>
                  </a:cubicBezTo>
                  <a:lnTo>
                    <a:pt x="3327182" y="705336"/>
                  </a:lnTo>
                  <a:cubicBezTo>
                    <a:pt x="3327182" y="705336"/>
                    <a:pt x="3327182" y="705336"/>
                    <a:pt x="3327182" y="740206"/>
                  </a:cubicBezTo>
                  <a:cubicBezTo>
                    <a:pt x="3327182" y="740206"/>
                    <a:pt x="3327182" y="740206"/>
                    <a:pt x="3328613" y="741368"/>
                  </a:cubicBezTo>
                  <a:lnTo>
                    <a:pt x="3338635" y="749505"/>
                  </a:lnTo>
                  <a:cubicBezTo>
                    <a:pt x="3336344" y="756479"/>
                    <a:pt x="3336344" y="756479"/>
                    <a:pt x="3361539" y="756479"/>
                  </a:cubicBezTo>
                  <a:cubicBezTo>
                    <a:pt x="3361539" y="756479"/>
                    <a:pt x="3361539" y="756479"/>
                    <a:pt x="3361539" y="755026"/>
                  </a:cubicBezTo>
                  <a:lnTo>
                    <a:pt x="3361539" y="744855"/>
                  </a:lnTo>
                  <a:cubicBezTo>
                    <a:pt x="3361539" y="744855"/>
                    <a:pt x="3361539" y="744855"/>
                    <a:pt x="3391317" y="735557"/>
                  </a:cubicBezTo>
                  <a:cubicBezTo>
                    <a:pt x="3391317" y="735557"/>
                    <a:pt x="3391317" y="735557"/>
                    <a:pt x="3391317" y="734395"/>
                  </a:cubicBezTo>
                  <a:lnTo>
                    <a:pt x="3391317" y="726258"/>
                  </a:lnTo>
                  <a:cubicBezTo>
                    <a:pt x="3391317" y="726258"/>
                    <a:pt x="3391317" y="726258"/>
                    <a:pt x="3392176" y="726258"/>
                  </a:cubicBezTo>
                  <a:lnTo>
                    <a:pt x="3398189" y="726258"/>
                  </a:lnTo>
                  <a:cubicBezTo>
                    <a:pt x="3398189" y="726258"/>
                    <a:pt x="3398189" y="726258"/>
                    <a:pt x="3398189" y="725387"/>
                  </a:cubicBezTo>
                  <a:lnTo>
                    <a:pt x="3398189" y="719284"/>
                  </a:lnTo>
                  <a:cubicBezTo>
                    <a:pt x="3398189" y="719284"/>
                    <a:pt x="3398189" y="719284"/>
                    <a:pt x="3400479" y="719284"/>
                  </a:cubicBezTo>
                  <a:lnTo>
                    <a:pt x="3416513" y="719284"/>
                  </a:lnTo>
                  <a:cubicBezTo>
                    <a:pt x="3416513" y="719284"/>
                    <a:pt x="3416513" y="719284"/>
                    <a:pt x="3416513" y="720156"/>
                  </a:cubicBezTo>
                  <a:lnTo>
                    <a:pt x="3416513" y="726258"/>
                  </a:lnTo>
                  <a:cubicBezTo>
                    <a:pt x="3416513" y="726258"/>
                    <a:pt x="3416513" y="726258"/>
                    <a:pt x="3418231" y="726258"/>
                  </a:cubicBezTo>
                  <a:lnTo>
                    <a:pt x="3430257" y="726258"/>
                  </a:lnTo>
                  <a:cubicBezTo>
                    <a:pt x="3430257" y="726258"/>
                    <a:pt x="3430257" y="726258"/>
                    <a:pt x="3430257" y="728002"/>
                  </a:cubicBezTo>
                  <a:lnTo>
                    <a:pt x="3430257" y="740206"/>
                  </a:lnTo>
                  <a:cubicBezTo>
                    <a:pt x="3430257" y="740206"/>
                    <a:pt x="3430257" y="740206"/>
                    <a:pt x="3455452" y="740206"/>
                  </a:cubicBezTo>
                  <a:cubicBezTo>
                    <a:pt x="3455452" y="740206"/>
                    <a:pt x="3455452" y="740206"/>
                    <a:pt x="3455452" y="739044"/>
                  </a:cubicBezTo>
                  <a:lnTo>
                    <a:pt x="3455452" y="730908"/>
                  </a:lnTo>
                  <a:cubicBezTo>
                    <a:pt x="3455452" y="730908"/>
                    <a:pt x="3455452" y="730908"/>
                    <a:pt x="3456884" y="730908"/>
                  </a:cubicBezTo>
                  <a:lnTo>
                    <a:pt x="3466905" y="730908"/>
                  </a:lnTo>
                  <a:cubicBezTo>
                    <a:pt x="3466905" y="730908"/>
                    <a:pt x="3466905" y="730908"/>
                    <a:pt x="3466905" y="729745"/>
                  </a:cubicBezTo>
                  <a:lnTo>
                    <a:pt x="3466905" y="721609"/>
                  </a:lnTo>
                  <a:cubicBezTo>
                    <a:pt x="3466905" y="721609"/>
                    <a:pt x="3466905" y="721609"/>
                    <a:pt x="3468623" y="721609"/>
                  </a:cubicBezTo>
                  <a:lnTo>
                    <a:pt x="3480647" y="721609"/>
                  </a:lnTo>
                  <a:cubicBezTo>
                    <a:pt x="3480647" y="721609"/>
                    <a:pt x="3480647" y="721609"/>
                    <a:pt x="3480647" y="722771"/>
                  </a:cubicBezTo>
                  <a:lnTo>
                    <a:pt x="3480647" y="730908"/>
                  </a:lnTo>
                  <a:cubicBezTo>
                    <a:pt x="3485229" y="730908"/>
                    <a:pt x="3485229" y="730908"/>
                    <a:pt x="3485229" y="675116"/>
                  </a:cubicBezTo>
                  <a:cubicBezTo>
                    <a:pt x="3485229" y="675116"/>
                    <a:pt x="3485229" y="675116"/>
                    <a:pt x="3588304" y="675116"/>
                  </a:cubicBezTo>
                  <a:cubicBezTo>
                    <a:pt x="3588304" y="675116"/>
                    <a:pt x="3588304" y="675116"/>
                    <a:pt x="3588304" y="749505"/>
                  </a:cubicBezTo>
                  <a:cubicBezTo>
                    <a:pt x="3588304" y="749505"/>
                    <a:pt x="3588304" y="749505"/>
                    <a:pt x="3590595" y="749505"/>
                  </a:cubicBezTo>
                  <a:lnTo>
                    <a:pt x="3606629" y="749505"/>
                  </a:lnTo>
                  <a:cubicBezTo>
                    <a:pt x="3606629" y="749505"/>
                    <a:pt x="3606629" y="749505"/>
                    <a:pt x="3606629" y="665817"/>
                  </a:cubicBezTo>
                  <a:cubicBezTo>
                    <a:pt x="3606629" y="665817"/>
                    <a:pt x="3606629" y="665817"/>
                    <a:pt x="3629535" y="654194"/>
                  </a:cubicBezTo>
                  <a:cubicBezTo>
                    <a:pt x="3629535" y="654194"/>
                    <a:pt x="3629535" y="654194"/>
                    <a:pt x="3659311" y="654194"/>
                  </a:cubicBezTo>
                  <a:cubicBezTo>
                    <a:pt x="3659311" y="654194"/>
                    <a:pt x="3659311" y="654194"/>
                    <a:pt x="3661316" y="652451"/>
                  </a:cubicBezTo>
                  <a:lnTo>
                    <a:pt x="3675345" y="640246"/>
                  </a:lnTo>
                  <a:cubicBezTo>
                    <a:pt x="3675345" y="640246"/>
                    <a:pt x="3675345" y="640246"/>
                    <a:pt x="3714285" y="640246"/>
                  </a:cubicBezTo>
                  <a:cubicBezTo>
                    <a:pt x="3714285" y="640246"/>
                    <a:pt x="3714285" y="640246"/>
                    <a:pt x="3714285" y="641990"/>
                  </a:cubicBezTo>
                  <a:lnTo>
                    <a:pt x="3714285" y="654194"/>
                  </a:lnTo>
                  <a:cubicBezTo>
                    <a:pt x="3714285" y="654194"/>
                    <a:pt x="3714285" y="654194"/>
                    <a:pt x="3753224" y="654194"/>
                  </a:cubicBezTo>
                  <a:cubicBezTo>
                    <a:pt x="3753224" y="654194"/>
                    <a:pt x="3753224" y="654194"/>
                    <a:pt x="3753224" y="744855"/>
                  </a:cubicBezTo>
                  <a:cubicBezTo>
                    <a:pt x="3753224" y="744855"/>
                    <a:pt x="3753224" y="744855"/>
                    <a:pt x="3754656" y="744855"/>
                  </a:cubicBezTo>
                  <a:lnTo>
                    <a:pt x="3764677" y="744855"/>
                  </a:lnTo>
                  <a:cubicBezTo>
                    <a:pt x="3764677" y="744855"/>
                    <a:pt x="3764677" y="744855"/>
                    <a:pt x="3764677" y="877360"/>
                  </a:cubicBezTo>
                  <a:cubicBezTo>
                    <a:pt x="3764677" y="877360"/>
                    <a:pt x="3764677" y="877360"/>
                    <a:pt x="3766967" y="877360"/>
                  </a:cubicBezTo>
                  <a:lnTo>
                    <a:pt x="3783001" y="877360"/>
                  </a:lnTo>
                  <a:cubicBezTo>
                    <a:pt x="3783001" y="877360"/>
                    <a:pt x="3783001" y="877360"/>
                    <a:pt x="3783001" y="791348"/>
                  </a:cubicBezTo>
                  <a:cubicBezTo>
                    <a:pt x="3783001" y="791348"/>
                    <a:pt x="3783001" y="791348"/>
                    <a:pt x="3783861" y="790767"/>
                  </a:cubicBezTo>
                  <a:lnTo>
                    <a:pt x="3789873" y="786699"/>
                  </a:lnTo>
                  <a:cubicBezTo>
                    <a:pt x="3794455" y="786699"/>
                    <a:pt x="3794455" y="786699"/>
                    <a:pt x="3794455" y="787861"/>
                  </a:cubicBezTo>
                  <a:lnTo>
                    <a:pt x="3794455" y="795998"/>
                  </a:lnTo>
                  <a:cubicBezTo>
                    <a:pt x="3794455" y="795998"/>
                    <a:pt x="3794455" y="795998"/>
                    <a:pt x="3796744" y="794835"/>
                  </a:cubicBezTo>
                  <a:lnTo>
                    <a:pt x="3812779" y="786699"/>
                  </a:lnTo>
                  <a:cubicBezTo>
                    <a:pt x="3812779" y="786699"/>
                    <a:pt x="3812779" y="786699"/>
                    <a:pt x="3814783" y="786699"/>
                  </a:cubicBezTo>
                  <a:lnTo>
                    <a:pt x="3828812" y="786699"/>
                  </a:lnTo>
                  <a:cubicBezTo>
                    <a:pt x="3828812" y="786699"/>
                    <a:pt x="3828812" y="786699"/>
                    <a:pt x="3828812" y="944775"/>
                  </a:cubicBezTo>
                  <a:cubicBezTo>
                    <a:pt x="3828812" y="944775"/>
                    <a:pt x="3828812" y="944775"/>
                    <a:pt x="3860881" y="949425"/>
                  </a:cubicBezTo>
                  <a:cubicBezTo>
                    <a:pt x="3860881" y="947100"/>
                    <a:pt x="3860881" y="944775"/>
                    <a:pt x="3860881" y="942451"/>
                  </a:cubicBezTo>
                  <a:cubicBezTo>
                    <a:pt x="3872333" y="942451"/>
                    <a:pt x="3883785" y="942451"/>
                    <a:pt x="3895238" y="942451"/>
                  </a:cubicBezTo>
                  <a:cubicBezTo>
                    <a:pt x="3895238" y="930827"/>
                    <a:pt x="3895238" y="921529"/>
                    <a:pt x="3895238" y="912230"/>
                  </a:cubicBezTo>
                  <a:lnTo>
                    <a:pt x="3904401" y="912230"/>
                  </a:lnTo>
                  <a:cubicBezTo>
                    <a:pt x="3904401" y="898282"/>
                    <a:pt x="3904401" y="886659"/>
                    <a:pt x="3904401" y="872711"/>
                  </a:cubicBezTo>
                  <a:cubicBezTo>
                    <a:pt x="3906691" y="872711"/>
                    <a:pt x="3908982" y="872711"/>
                    <a:pt x="3911273" y="872711"/>
                  </a:cubicBezTo>
                  <a:cubicBezTo>
                    <a:pt x="3911273" y="858763"/>
                    <a:pt x="3911273" y="847140"/>
                    <a:pt x="3911273" y="833192"/>
                  </a:cubicBezTo>
                  <a:cubicBezTo>
                    <a:pt x="3915853" y="833192"/>
                    <a:pt x="3920434" y="833192"/>
                    <a:pt x="3927307" y="833192"/>
                  </a:cubicBezTo>
                  <a:cubicBezTo>
                    <a:pt x="3943340" y="828543"/>
                    <a:pt x="3961664" y="819244"/>
                    <a:pt x="3977697" y="812270"/>
                  </a:cubicBezTo>
                  <a:cubicBezTo>
                    <a:pt x="3979989" y="805296"/>
                    <a:pt x="3979989" y="798322"/>
                    <a:pt x="3979989" y="791348"/>
                  </a:cubicBezTo>
                  <a:cubicBezTo>
                    <a:pt x="3982279" y="798322"/>
                    <a:pt x="3982279" y="805296"/>
                    <a:pt x="3984570" y="812270"/>
                  </a:cubicBezTo>
                  <a:cubicBezTo>
                    <a:pt x="4002895" y="821569"/>
                    <a:pt x="4018928" y="830867"/>
                    <a:pt x="4037253" y="840166"/>
                  </a:cubicBezTo>
                  <a:cubicBezTo>
                    <a:pt x="4037253" y="837847"/>
                    <a:pt x="4037253" y="835529"/>
                    <a:pt x="4037253" y="835517"/>
                  </a:cubicBezTo>
                  <a:cubicBezTo>
                    <a:pt x="4041833" y="835517"/>
                    <a:pt x="4046416" y="835517"/>
                    <a:pt x="4050996" y="835517"/>
                  </a:cubicBezTo>
                  <a:cubicBezTo>
                    <a:pt x="4050996" y="847140"/>
                    <a:pt x="4050996" y="861088"/>
                    <a:pt x="4050996" y="872711"/>
                  </a:cubicBezTo>
                  <a:cubicBezTo>
                    <a:pt x="4053287" y="872711"/>
                    <a:pt x="4055577" y="872711"/>
                    <a:pt x="4057867" y="872711"/>
                  </a:cubicBezTo>
                  <a:cubicBezTo>
                    <a:pt x="4057867" y="886659"/>
                    <a:pt x="4057867" y="900607"/>
                    <a:pt x="4057867" y="916879"/>
                  </a:cubicBezTo>
                  <a:cubicBezTo>
                    <a:pt x="4060159" y="916879"/>
                    <a:pt x="4062449" y="916879"/>
                    <a:pt x="4064740" y="916879"/>
                  </a:cubicBezTo>
                  <a:cubicBezTo>
                    <a:pt x="4064740" y="923853"/>
                    <a:pt x="4064740" y="930827"/>
                    <a:pt x="4064740" y="937801"/>
                  </a:cubicBezTo>
                  <a:cubicBezTo>
                    <a:pt x="4069321" y="937801"/>
                    <a:pt x="4073901" y="937801"/>
                    <a:pt x="4078483" y="937801"/>
                  </a:cubicBezTo>
                  <a:cubicBezTo>
                    <a:pt x="4078483" y="949425"/>
                    <a:pt x="4078483" y="958723"/>
                    <a:pt x="4078483" y="970346"/>
                  </a:cubicBezTo>
                  <a:cubicBezTo>
                    <a:pt x="4108260" y="968022"/>
                    <a:pt x="4135747" y="965697"/>
                    <a:pt x="4165523" y="963372"/>
                  </a:cubicBezTo>
                  <a:cubicBezTo>
                    <a:pt x="4165523" y="951749"/>
                    <a:pt x="4165523" y="942451"/>
                    <a:pt x="4165523" y="930827"/>
                  </a:cubicBezTo>
                  <a:cubicBezTo>
                    <a:pt x="4181557" y="930827"/>
                    <a:pt x="4197591" y="930827"/>
                    <a:pt x="4211335" y="930827"/>
                  </a:cubicBezTo>
                  <a:cubicBezTo>
                    <a:pt x="4211335" y="923853"/>
                    <a:pt x="4211335" y="919204"/>
                    <a:pt x="4211335" y="912230"/>
                  </a:cubicBezTo>
                  <a:cubicBezTo>
                    <a:pt x="4243403" y="912230"/>
                    <a:pt x="4275469" y="912230"/>
                    <a:pt x="4307538" y="912230"/>
                  </a:cubicBezTo>
                  <a:cubicBezTo>
                    <a:pt x="4307538" y="916879"/>
                    <a:pt x="4307538" y="919204"/>
                    <a:pt x="4307538" y="923853"/>
                  </a:cubicBezTo>
                  <a:cubicBezTo>
                    <a:pt x="4328153" y="923853"/>
                    <a:pt x="4348767" y="923853"/>
                    <a:pt x="4369382" y="923853"/>
                  </a:cubicBezTo>
                  <a:cubicBezTo>
                    <a:pt x="4369382" y="926178"/>
                    <a:pt x="4369382" y="928503"/>
                    <a:pt x="4369382" y="930827"/>
                  </a:cubicBezTo>
                  <a:cubicBezTo>
                    <a:pt x="4373963" y="930827"/>
                    <a:pt x="4380835" y="930827"/>
                    <a:pt x="4387707" y="930827"/>
                  </a:cubicBezTo>
                  <a:cubicBezTo>
                    <a:pt x="4387707" y="933152"/>
                    <a:pt x="4387707" y="935477"/>
                    <a:pt x="4387707" y="937801"/>
                  </a:cubicBezTo>
                  <a:cubicBezTo>
                    <a:pt x="4392287" y="937801"/>
                    <a:pt x="4399159" y="937801"/>
                    <a:pt x="4403740" y="937801"/>
                  </a:cubicBezTo>
                  <a:cubicBezTo>
                    <a:pt x="4403740" y="931132"/>
                    <a:pt x="4403740" y="924463"/>
                    <a:pt x="4403740" y="917794"/>
                  </a:cubicBezTo>
                  <a:lnTo>
                    <a:pt x="4475956" y="1039515"/>
                  </a:lnTo>
                  <a:lnTo>
                    <a:pt x="0" y="1039515"/>
                  </a:lnTo>
                  <a:lnTo>
                    <a:pt x="0" y="685283"/>
                  </a:lnTo>
                  <a:lnTo>
                    <a:pt x="9900" y="685283"/>
                  </a:lnTo>
                  <a:cubicBezTo>
                    <a:pt x="9900" y="685271"/>
                    <a:pt x="9900" y="684760"/>
                    <a:pt x="9900" y="661504"/>
                  </a:cubicBezTo>
                  <a:cubicBezTo>
                    <a:pt x="9907" y="661504"/>
                    <a:pt x="9987" y="661504"/>
                    <a:pt x="10941" y="661504"/>
                  </a:cubicBezTo>
                  <a:lnTo>
                    <a:pt x="18230" y="661504"/>
                  </a:lnTo>
                  <a:cubicBezTo>
                    <a:pt x="18230" y="661485"/>
                    <a:pt x="18230" y="660714"/>
                    <a:pt x="18230" y="629077"/>
                  </a:cubicBezTo>
                  <a:cubicBezTo>
                    <a:pt x="18238" y="629077"/>
                    <a:pt x="18317" y="629077"/>
                    <a:pt x="19272" y="629077"/>
                  </a:cubicBezTo>
                  <a:lnTo>
                    <a:pt x="26562" y="629077"/>
                  </a:lnTo>
                  <a:cubicBezTo>
                    <a:pt x="26562" y="629071"/>
                    <a:pt x="26562" y="628962"/>
                    <a:pt x="26562" y="627186"/>
                  </a:cubicBezTo>
                  <a:lnTo>
                    <a:pt x="26562" y="613945"/>
                  </a:lnTo>
                  <a:cubicBezTo>
                    <a:pt x="24478" y="613945"/>
                    <a:pt x="24478" y="613945"/>
                    <a:pt x="25259" y="612323"/>
                  </a:cubicBezTo>
                  <a:lnTo>
                    <a:pt x="30726" y="600974"/>
                  </a:lnTo>
                  <a:cubicBezTo>
                    <a:pt x="30732" y="600991"/>
                    <a:pt x="30932" y="601665"/>
                    <a:pt x="39057" y="629077"/>
                  </a:cubicBezTo>
                  <a:cubicBezTo>
                    <a:pt x="39066" y="629077"/>
                    <a:pt x="39140" y="629077"/>
                    <a:pt x="39838" y="629077"/>
                  </a:cubicBezTo>
                  <a:lnTo>
                    <a:pt x="45305" y="629077"/>
                  </a:lnTo>
                  <a:cubicBezTo>
                    <a:pt x="45305" y="629064"/>
                    <a:pt x="45305" y="627885"/>
                    <a:pt x="45305" y="523150"/>
                  </a:cubicBezTo>
                  <a:cubicBezTo>
                    <a:pt x="45315" y="523150"/>
                    <a:pt x="45433" y="523150"/>
                    <a:pt x="46867" y="523150"/>
                  </a:cubicBezTo>
                  <a:lnTo>
                    <a:pt x="57801" y="523150"/>
                  </a:lnTo>
                  <a:cubicBezTo>
                    <a:pt x="57801" y="523128"/>
                    <a:pt x="57801" y="522118"/>
                    <a:pt x="57801" y="475591"/>
                  </a:cubicBezTo>
                  <a:cubicBezTo>
                    <a:pt x="57818" y="475591"/>
                    <a:pt x="58461" y="475591"/>
                    <a:pt x="84875" y="475591"/>
                  </a:cubicBezTo>
                  <a:cubicBezTo>
                    <a:pt x="84875" y="475579"/>
                    <a:pt x="84875" y="475069"/>
                    <a:pt x="84875" y="453973"/>
                  </a:cubicBezTo>
                  <a:cubicBezTo>
                    <a:pt x="84895" y="453973"/>
                    <a:pt x="85705" y="453973"/>
                    <a:pt x="120280" y="453973"/>
                  </a:cubicBezTo>
                  <a:cubicBezTo>
                    <a:pt x="120280" y="453981"/>
                    <a:pt x="120280" y="454111"/>
                    <a:pt x="120280" y="456405"/>
                  </a:cubicBezTo>
                  <a:lnTo>
                    <a:pt x="120280" y="473429"/>
                  </a:lnTo>
                  <a:cubicBezTo>
                    <a:pt x="120290" y="473429"/>
                    <a:pt x="120424" y="473429"/>
                    <a:pt x="122623" y="473429"/>
                  </a:cubicBezTo>
                  <a:lnTo>
                    <a:pt x="139024" y="473429"/>
                  </a:lnTo>
                  <a:cubicBezTo>
                    <a:pt x="139024" y="473447"/>
                    <a:pt x="139024" y="474341"/>
                    <a:pt x="139024" y="520988"/>
                  </a:cubicBezTo>
                  <a:cubicBezTo>
                    <a:pt x="139030" y="520988"/>
                    <a:pt x="139108" y="520988"/>
                    <a:pt x="140065" y="520988"/>
                  </a:cubicBezTo>
                  <a:lnTo>
                    <a:pt x="147355" y="520988"/>
                  </a:lnTo>
                  <a:lnTo>
                    <a:pt x="161933" y="525312"/>
                  </a:lnTo>
                  <a:cubicBezTo>
                    <a:pt x="161933" y="525322"/>
                    <a:pt x="161933" y="525972"/>
                    <a:pt x="161933" y="564224"/>
                  </a:cubicBezTo>
                  <a:cubicBezTo>
                    <a:pt x="161939" y="564224"/>
                    <a:pt x="162017" y="564224"/>
                    <a:pt x="162975" y="564224"/>
                  </a:cubicBezTo>
                  <a:lnTo>
                    <a:pt x="170263" y="564224"/>
                  </a:lnTo>
                  <a:cubicBezTo>
                    <a:pt x="170263" y="564234"/>
                    <a:pt x="170263" y="564340"/>
                    <a:pt x="170263" y="565845"/>
                  </a:cubicBezTo>
                  <a:lnTo>
                    <a:pt x="170263" y="577194"/>
                  </a:lnTo>
                  <a:cubicBezTo>
                    <a:pt x="170271" y="577194"/>
                    <a:pt x="170399" y="577194"/>
                    <a:pt x="172346" y="577194"/>
                  </a:cubicBezTo>
                  <a:lnTo>
                    <a:pt x="186925" y="577194"/>
                  </a:lnTo>
                  <a:lnTo>
                    <a:pt x="193172" y="583680"/>
                  </a:lnTo>
                  <a:cubicBezTo>
                    <a:pt x="193172" y="583692"/>
                    <a:pt x="193172" y="584178"/>
                    <a:pt x="193172" y="605298"/>
                  </a:cubicBezTo>
                  <a:cubicBezTo>
                    <a:pt x="193182" y="605298"/>
                    <a:pt x="193316" y="605298"/>
                    <a:pt x="195515" y="605298"/>
                  </a:cubicBezTo>
                  <a:lnTo>
                    <a:pt x="211916" y="605298"/>
                  </a:lnTo>
                  <a:cubicBezTo>
                    <a:pt x="211916" y="605305"/>
                    <a:pt x="211916" y="605385"/>
                    <a:pt x="211916" y="606378"/>
                  </a:cubicBezTo>
                  <a:lnTo>
                    <a:pt x="211916" y="613945"/>
                  </a:lnTo>
                  <a:cubicBezTo>
                    <a:pt x="211926" y="613945"/>
                    <a:pt x="212027" y="613945"/>
                    <a:pt x="213218" y="613945"/>
                  </a:cubicBezTo>
                  <a:lnTo>
                    <a:pt x="222330" y="613945"/>
                  </a:lnTo>
                  <a:cubicBezTo>
                    <a:pt x="222330" y="613954"/>
                    <a:pt x="222330" y="614083"/>
                    <a:pt x="222330" y="616106"/>
                  </a:cubicBezTo>
                  <a:lnTo>
                    <a:pt x="222330" y="631239"/>
                  </a:lnTo>
                  <a:cubicBezTo>
                    <a:pt x="226495" y="631239"/>
                    <a:pt x="226495" y="631239"/>
                    <a:pt x="226495" y="629347"/>
                  </a:cubicBezTo>
                  <a:lnTo>
                    <a:pt x="226495" y="616106"/>
                  </a:lnTo>
                  <a:cubicBezTo>
                    <a:pt x="226501" y="616106"/>
                    <a:pt x="226581" y="616106"/>
                    <a:pt x="227536" y="616106"/>
                  </a:cubicBezTo>
                  <a:lnTo>
                    <a:pt x="234826" y="616106"/>
                  </a:lnTo>
                  <a:cubicBezTo>
                    <a:pt x="234826" y="616117"/>
                    <a:pt x="234826" y="616236"/>
                    <a:pt x="234826" y="617728"/>
                  </a:cubicBezTo>
                  <a:lnTo>
                    <a:pt x="234826" y="629077"/>
                  </a:lnTo>
                  <a:cubicBezTo>
                    <a:pt x="234835" y="629077"/>
                    <a:pt x="234910" y="629077"/>
                    <a:pt x="235607" y="629077"/>
                  </a:cubicBezTo>
                  <a:lnTo>
                    <a:pt x="241073" y="629077"/>
                  </a:lnTo>
                  <a:cubicBezTo>
                    <a:pt x="241073" y="624754"/>
                    <a:pt x="241073" y="624754"/>
                    <a:pt x="291056" y="624754"/>
                  </a:cubicBezTo>
                  <a:cubicBezTo>
                    <a:pt x="291056" y="624763"/>
                    <a:pt x="291056" y="624864"/>
                    <a:pt x="291056" y="626105"/>
                  </a:cubicBezTo>
                  <a:lnTo>
                    <a:pt x="291056" y="635562"/>
                  </a:lnTo>
                  <a:cubicBezTo>
                    <a:pt x="291065" y="635562"/>
                    <a:pt x="291142" y="635562"/>
                    <a:pt x="291837" y="635562"/>
                  </a:cubicBezTo>
                  <a:lnTo>
                    <a:pt x="297306" y="635562"/>
                  </a:lnTo>
                  <a:cubicBezTo>
                    <a:pt x="297306" y="635571"/>
                    <a:pt x="297306" y="635693"/>
                    <a:pt x="297306" y="637724"/>
                  </a:cubicBezTo>
                  <a:lnTo>
                    <a:pt x="297306" y="652857"/>
                  </a:lnTo>
                  <a:cubicBezTo>
                    <a:pt x="297314" y="652853"/>
                    <a:pt x="297433" y="652775"/>
                    <a:pt x="299387" y="651506"/>
                  </a:cubicBezTo>
                  <a:lnTo>
                    <a:pt x="313966" y="642048"/>
                  </a:lnTo>
                  <a:cubicBezTo>
                    <a:pt x="313968" y="642029"/>
                    <a:pt x="314103" y="641154"/>
                    <a:pt x="320214" y="600974"/>
                  </a:cubicBezTo>
                  <a:cubicBezTo>
                    <a:pt x="320223" y="600972"/>
                    <a:pt x="320294" y="600946"/>
                    <a:pt x="320995" y="600704"/>
                  </a:cubicBezTo>
                  <a:lnTo>
                    <a:pt x="326461" y="598812"/>
                  </a:lnTo>
                  <a:cubicBezTo>
                    <a:pt x="326461" y="598796"/>
                    <a:pt x="326496" y="597735"/>
                    <a:pt x="328545" y="529635"/>
                  </a:cubicBezTo>
                  <a:cubicBezTo>
                    <a:pt x="328545" y="529653"/>
                    <a:pt x="328578" y="530744"/>
                    <a:pt x="330627" y="598812"/>
                  </a:cubicBezTo>
                  <a:cubicBezTo>
                    <a:pt x="330637" y="598815"/>
                    <a:pt x="330710" y="598840"/>
                    <a:pt x="331408" y="599082"/>
                  </a:cubicBezTo>
                  <a:lnTo>
                    <a:pt x="336875" y="600974"/>
                  </a:lnTo>
                  <a:cubicBezTo>
                    <a:pt x="336875" y="600954"/>
                    <a:pt x="336875" y="599621"/>
                    <a:pt x="336875" y="514503"/>
                  </a:cubicBezTo>
                  <a:cubicBezTo>
                    <a:pt x="341041" y="514503"/>
                    <a:pt x="341041" y="514503"/>
                    <a:pt x="341041" y="482076"/>
                  </a:cubicBezTo>
                  <a:cubicBezTo>
                    <a:pt x="341053" y="482076"/>
                    <a:pt x="341758" y="482076"/>
                    <a:pt x="380610" y="482076"/>
                  </a:cubicBezTo>
                  <a:cubicBezTo>
                    <a:pt x="380610" y="482093"/>
                    <a:pt x="380610" y="482811"/>
                    <a:pt x="380610" y="514503"/>
                  </a:cubicBezTo>
                  <a:cubicBezTo>
                    <a:pt x="380620" y="514503"/>
                    <a:pt x="380694" y="514503"/>
                    <a:pt x="381391" y="514503"/>
                  </a:cubicBezTo>
                  <a:lnTo>
                    <a:pt x="386858" y="514503"/>
                  </a:lnTo>
                  <a:cubicBezTo>
                    <a:pt x="386858" y="514482"/>
                    <a:pt x="386858" y="513176"/>
                    <a:pt x="386858" y="432355"/>
                  </a:cubicBezTo>
                  <a:cubicBezTo>
                    <a:pt x="386864" y="432355"/>
                    <a:pt x="386966" y="432355"/>
                    <a:pt x="388681" y="432355"/>
                  </a:cubicBezTo>
                  <a:lnTo>
                    <a:pt x="401437" y="432355"/>
                  </a:lnTo>
                  <a:cubicBezTo>
                    <a:pt x="401437" y="432348"/>
                    <a:pt x="401437" y="432237"/>
                    <a:pt x="401437" y="430464"/>
                  </a:cubicBezTo>
                  <a:lnTo>
                    <a:pt x="401437" y="417223"/>
                  </a:lnTo>
                  <a:cubicBezTo>
                    <a:pt x="401448" y="417223"/>
                    <a:pt x="401960" y="417223"/>
                    <a:pt x="424347" y="417223"/>
                  </a:cubicBezTo>
                  <a:cubicBezTo>
                    <a:pt x="424347" y="417216"/>
                    <a:pt x="424347" y="417135"/>
                    <a:pt x="424347" y="416142"/>
                  </a:cubicBezTo>
                  <a:lnTo>
                    <a:pt x="424347" y="408576"/>
                  </a:lnTo>
                  <a:cubicBezTo>
                    <a:pt x="424354" y="408576"/>
                    <a:pt x="424467" y="408576"/>
                    <a:pt x="426168" y="408576"/>
                  </a:cubicBezTo>
                  <a:lnTo>
                    <a:pt x="438925" y="408576"/>
                  </a:lnTo>
                  <a:cubicBezTo>
                    <a:pt x="438925" y="408584"/>
                    <a:pt x="438925" y="408663"/>
                    <a:pt x="438925" y="409657"/>
                  </a:cubicBezTo>
                  <a:lnTo>
                    <a:pt x="438925" y="417223"/>
                  </a:lnTo>
                  <a:cubicBezTo>
                    <a:pt x="438935" y="417223"/>
                    <a:pt x="439009" y="417223"/>
                    <a:pt x="439706" y="417223"/>
                  </a:cubicBezTo>
                  <a:lnTo>
                    <a:pt x="445173" y="417223"/>
                  </a:lnTo>
                  <a:lnTo>
                    <a:pt x="455586" y="412899"/>
                  </a:lnTo>
                  <a:lnTo>
                    <a:pt x="459750" y="416142"/>
                  </a:lnTo>
                  <a:lnTo>
                    <a:pt x="459750" y="408576"/>
                  </a:lnTo>
                  <a:cubicBezTo>
                    <a:pt x="459760" y="408576"/>
                    <a:pt x="459901" y="408576"/>
                    <a:pt x="462093" y="408576"/>
                  </a:cubicBezTo>
                  <a:lnTo>
                    <a:pt x="478495" y="408576"/>
                  </a:lnTo>
                  <a:cubicBezTo>
                    <a:pt x="478495" y="408584"/>
                    <a:pt x="478495" y="408663"/>
                    <a:pt x="478495" y="409657"/>
                  </a:cubicBezTo>
                  <a:lnTo>
                    <a:pt x="478495" y="417223"/>
                  </a:lnTo>
                  <a:cubicBezTo>
                    <a:pt x="478515" y="417223"/>
                    <a:pt x="479271" y="417223"/>
                    <a:pt x="509735" y="417223"/>
                  </a:cubicBezTo>
                  <a:cubicBezTo>
                    <a:pt x="509735" y="417233"/>
                    <a:pt x="509735" y="417342"/>
                    <a:pt x="509735" y="418844"/>
                  </a:cubicBezTo>
                  <a:lnTo>
                    <a:pt x="509735" y="430194"/>
                  </a:lnTo>
                  <a:cubicBezTo>
                    <a:pt x="509752" y="430194"/>
                    <a:pt x="510409" y="430194"/>
                    <a:pt x="536809" y="430194"/>
                  </a:cubicBezTo>
                  <a:cubicBezTo>
                    <a:pt x="536809" y="430210"/>
                    <a:pt x="536809" y="430890"/>
                    <a:pt x="536809" y="460458"/>
                  </a:cubicBezTo>
                  <a:cubicBezTo>
                    <a:pt x="536818" y="460458"/>
                    <a:pt x="536893" y="460458"/>
                    <a:pt x="537589" y="460458"/>
                  </a:cubicBezTo>
                  <a:lnTo>
                    <a:pt x="543057" y="460458"/>
                  </a:lnTo>
                  <a:cubicBezTo>
                    <a:pt x="543057" y="460465"/>
                    <a:pt x="543057" y="460551"/>
                    <a:pt x="543057" y="461539"/>
                  </a:cubicBezTo>
                  <a:lnTo>
                    <a:pt x="543057" y="469106"/>
                  </a:lnTo>
                  <a:cubicBezTo>
                    <a:pt x="547222" y="469106"/>
                    <a:pt x="547222" y="469106"/>
                    <a:pt x="547222" y="499370"/>
                  </a:cubicBezTo>
                  <a:cubicBezTo>
                    <a:pt x="547232" y="499370"/>
                    <a:pt x="547308" y="499370"/>
                    <a:pt x="548003" y="499370"/>
                  </a:cubicBezTo>
                  <a:lnTo>
                    <a:pt x="553470" y="499370"/>
                  </a:lnTo>
                  <a:cubicBezTo>
                    <a:pt x="553470" y="499379"/>
                    <a:pt x="553470" y="499446"/>
                    <a:pt x="553470" y="500181"/>
                  </a:cubicBezTo>
                  <a:lnTo>
                    <a:pt x="553470" y="505856"/>
                  </a:lnTo>
                  <a:cubicBezTo>
                    <a:pt x="553477" y="505856"/>
                    <a:pt x="553557" y="505856"/>
                    <a:pt x="554511" y="505856"/>
                  </a:cubicBezTo>
                  <a:lnTo>
                    <a:pt x="561800" y="505856"/>
                  </a:lnTo>
                  <a:cubicBezTo>
                    <a:pt x="561800" y="505873"/>
                    <a:pt x="561800" y="506586"/>
                    <a:pt x="561800" y="536121"/>
                  </a:cubicBezTo>
                  <a:cubicBezTo>
                    <a:pt x="561808" y="536121"/>
                    <a:pt x="561931" y="536121"/>
                    <a:pt x="563883" y="536121"/>
                  </a:cubicBezTo>
                  <a:lnTo>
                    <a:pt x="578462" y="536121"/>
                  </a:lnTo>
                  <a:cubicBezTo>
                    <a:pt x="578462" y="536137"/>
                    <a:pt x="578462" y="536717"/>
                    <a:pt x="578462" y="559900"/>
                  </a:cubicBezTo>
                  <a:cubicBezTo>
                    <a:pt x="580545" y="559900"/>
                    <a:pt x="580545" y="559900"/>
                    <a:pt x="580545" y="561521"/>
                  </a:cubicBezTo>
                  <a:lnTo>
                    <a:pt x="580545" y="572871"/>
                  </a:lnTo>
                  <a:cubicBezTo>
                    <a:pt x="580554" y="572871"/>
                    <a:pt x="580626" y="572871"/>
                    <a:pt x="581326" y="572871"/>
                  </a:cubicBezTo>
                  <a:lnTo>
                    <a:pt x="586793" y="572871"/>
                  </a:lnTo>
                  <a:cubicBezTo>
                    <a:pt x="586793" y="572885"/>
                    <a:pt x="586793" y="573448"/>
                    <a:pt x="586793" y="596650"/>
                  </a:cubicBezTo>
                  <a:cubicBezTo>
                    <a:pt x="586801" y="596650"/>
                    <a:pt x="586903" y="596650"/>
                    <a:pt x="588094" y="596650"/>
                  </a:cubicBezTo>
                  <a:lnTo>
                    <a:pt x="597205" y="596650"/>
                  </a:lnTo>
                  <a:cubicBezTo>
                    <a:pt x="599289" y="598812"/>
                    <a:pt x="599289" y="598812"/>
                    <a:pt x="599289" y="600704"/>
                  </a:cubicBezTo>
                  <a:lnTo>
                    <a:pt x="599289" y="613945"/>
                  </a:lnTo>
                  <a:cubicBezTo>
                    <a:pt x="599293" y="613938"/>
                    <a:pt x="599383" y="613831"/>
                    <a:pt x="600851" y="612053"/>
                  </a:cubicBezTo>
                  <a:lnTo>
                    <a:pt x="611784" y="598812"/>
                  </a:lnTo>
                  <a:cubicBezTo>
                    <a:pt x="611799" y="598812"/>
                    <a:pt x="612456" y="598812"/>
                    <a:pt x="640941" y="598812"/>
                  </a:cubicBezTo>
                  <a:cubicBezTo>
                    <a:pt x="640941" y="598837"/>
                    <a:pt x="640941" y="600238"/>
                    <a:pt x="640941" y="685283"/>
                  </a:cubicBezTo>
                  <a:cubicBezTo>
                    <a:pt x="640950" y="685283"/>
                    <a:pt x="641028" y="685283"/>
                    <a:pt x="641723" y="685283"/>
                  </a:cubicBezTo>
                  <a:lnTo>
                    <a:pt x="647189" y="685283"/>
                  </a:lnTo>
                  <a:cubicBezTo>
                    <a:pt x="647193" y="685275"/>
                    <a:pt x="647254" y="685175"/>
                    <a:pt x="647971" y="683932"/>
                  </a:cubicBezTo>
                  <a:lnTo>
                    <a:pt x="653437" y="674474"/>
                  </a:lnTo>
                  <a:cubicBezTo>
                    <a:pt x="653437" y="674481"/>
                    <a:pt x="653437" y="674580"/>
                    <a:pt x="653437" y="676366"/>
                  </a:cubicBezTo>
                  <a:lnTo>
                    <a:pt x="653437" y="689607"/>
                  </a:lnTo>
                  <a:cubicBezTo>
                    <a:pt x="657602" y="689607"/>
                    <a:pt x="657602" y="689607"/>
                    <a:pt x="657602" y="644210"/>
                  </a:cubicBezTo>
                  <a:cubicBezTo>
                    <a:pt x="657611" y="644210"/>
                    <a:pt x="657683" y="644210"/>
                    <a:pt x="658383" y="644210"/>
                  </a:cubicBezTo>
                  <a:lnTo>
                    <a:pt x="663850" y="644210"/>
                  </a:lnTo>
                  <a:cubicBezTo>
                    <a:pt x="663850" y="644195"/>
                    <a:pt x="663850" y="643195"/>
                    <a:pt x="663850" y="579356"/>
                  </a:cubicBezTo>
                  <a:cubicBezTo>
                    <a:pt x="663857" y="579356"/>
                    <a:pt x="663940" y="579356"/>
                    <a:pt x="664892" y="579356"/>
                  </a:cubicBezTo>
                  <a:lnTo>
                    <a:pt x="672181" y="579356"/>
                  </a:lnTo>
                  <a:cubicBezTo>
                    <a:pt x="672187" y="579335"/>
                    <a:pt x="672458" y="578395"/>
                    <a:pt x="684677" y="536121"/>
                  </a:cubicBezTo>
                  <a:cubicBezTo>
                    <a:pt x="684685" y="536121"/>
                    <a:pt x="684785" y="536121"/>
                    <a:pt x="685978" y="536121"/>
                  </a:cubicBezTo>
                  <a:lnTo>
                    <a:pt x="695091" y="536121"/>
                  </a:lnTo>
                  <a:cubicBezTo>
                    <a:pt x="695095" y="536144"/>
                    <a:pt x="695327" y="537110"/>
                    <a:pt x="705503" y="579356"/>
                  </a:cubicBezTo>
                  <a:cubicBezTo>
                    <a:pt x="705509" y="579356"/>
                    <a:pt x="705585" y="579356"/>
                    <a:pt x="706544" y="579356"/>
                  </a:cubicBezTo>
                  <a:lnTo>
                    <a:pt x="713834" y="579356"/>
                  </a:lnTo>
                  <a:cubicBezTo>
                    <a:pt x="713834" y="579367"/>
                    <a:pt x="713834" y="580034"/>
                    <a:pt x="713834" y="618268"/>
                  </a:cubicBezTo>
                  <a:cubicBezTo>
                    <a:pt x="713841" y="618268"/>
                    <a:pt x="713943" y="618268"/>
                    <a:pt x="715655" y="618268"/>
                  </a:cubicBezTo>
                  <a:lnTo>
                    <a:pt x="728412" y="618268"/>
                  </a:lnTo>
                  <a:cubicBezTo>
                    <a:pt x="728412" y="618276"/>
                    <a:pt x="728412" y="618398"/>
                    <a:pt x="728412" y="620430"/>
                  </a:cubicBezTo>
                  <a:lnTo>
                    <a:pt x="728412" y="635562"/>
                  </a:lnTo>
                  <a:cubicBezTo>
                    <a:pt x="732577" y="635562"/>
                    <a:pt x="732577" y="635562"/>
                    <a:pt x="732577" y="633401"/>
                  </a:cubicBezTo>
                  <a:lnTo>
                    <a:pt x="732577" y="618268"/>
                  </a:lnTo>
                  <a:cubicBezTo>
                    <a:pt x="732588" y="618268"/>
                    <a:pt x="732703" y="618268"/>
                    <a:pt x="734139" y="618268"/>
                  </a:cubicBezTo>
                  <a:lnTo>
                    <a:pt x="745073" y="618268"/>
                  </a:lnTo>
                  <a:cubicBezTo>
                    <a:pt x="745073" y="618278"/>
                    <a:pt x="745073" y="618395"/>
                    <a:pt x="745073" y="619889"/>
                  </a:cubicBezTo>
                  <a:lnTo>
                    <a:pt x="745073" y="631239"/>
                  </a:lnTo>
                  <a:cubicBezTo>
                    <a:pt x="745090" y="631239"/>
                    <a:pt x="745818" y="631239"/>
                    <a:pt x="776313" y="631239"/>
                  </a:cubicBezTo>
                  <a:cubicBezTo>
                    <a:pt x="776313" y="631222"/>
                    <a:pt x="776313" y="630451"/>
                    <a:pt x="776313" y="594489"/>
                  </a:cubicBezTo>
                  <a:cubicBezTo>
                    <a:pt x="776321" y="594489"/>
                    <a:pt x="776417" y="594489"/>
                    <a:pt x="777614" y="594489"/>
                  </a:cubicBezTo>
                  <a:lnTo>
                    <a:pt x="786726" y="594489"/>
                  </a:lnTo>
                  <a:cubicBezTo>
                    <a:pt x="786726" y="594500"/>
                    <a:pt x="786726" y="594994"/>
                    <a:pt x="786726" y="616106"/>
                  </a:cubicBezTo>
                  <a:cubicBezTo>
                    <a:pt x="788809" y="616106"/>
                    <a:pt x="788809" y="616106"/>
                    <a:pt x="788809" y="583680"/>
                  </a:cubicBezTo>
                  <a:cubicBezTo>
                    <a:pt x="788823" y="583680"/>
                    <a:pt x="789379" y="583680"/>
                    <a:pt x="811718" y="583680"/>
                  </a:cubicBezTo>
                  <a:cubicBezTo>
                    <a:pt x="811718" y="583670"/>
                    <a:pt x="811718" y="583550"/>
                    <a:pt x="811718" y="582058"/>
                  </a:cubicBezTo>
                  <a:lnTo>
                    <a:pt x="811718" y="570709"/>
                  </a:lnTo>
                  <a:cubicBezTo>
                    <a:pt x="811726" y="570709"/>
                    <a:pt x="811803" y="570709"/>
                    <a:pt x="812499" y="570709"/>
                  </a:cubicBezTo>
                  <a:lnTo>
                    <a:pt x="817965" y="570709"/>
                  </a:lnTo>
                  <a:cubicBezTo>
                    <a:pt x="817965" y="570703"/>
                    <a:pt x="817965" y="570590"/>
                    <a:pt x="817965" y="568818"/>
                  </a:cubicBezTo>
                  <a:lnTo>
                    <a:pt x="817965" y="555577"/>
                  </a:lnTo>
                  <a:lnTo>
                    <a:pt x="822131" y="562062"/>
                  </a:lnTo>
                  <a:cubicBezTo>
                    <a:pt x="822140" y="562062"/>
                    <a:pt x="822272" y="562062"/>
                    <a:pt x="824475" y="562062"/>
                  </a:cubicBezTo>
                  <a:lnTo>
                    <a:pt x="840875" y="562062"/>
                  </a:lnTo>
                  <a:cubicBezTo>
                    <a:pt x="840875" y="562054"/>
                    <a:pt x="840875" y="561986"/>
                    <a:pt x="840875" y="561251"/>
                  </a:cubicBezTo>
                  <a:lnTo>
                    <a:pt x="840875" y="555577"/>
                  </a:lnTo>
                  <a:cubicBezTo>
                    <a:pt x="840884" y="555577"/>
                    <a:pt x="840960" y="555577"/>
                    <a:pt x="841656" y="555577"/>
                  </a:cubicBezTo>
                  <a:lnTo>
                    <a:pt x="847123" y="555577"/>
                  </a:lnTo>
                  <a:cubicBezTo>
                    <a:pt x="847123" y="555586"/>
                    <a:pt x="847123" y="555686"/>
                    <a:pt x="847123" y="556928"/>
                  </a:cubicBezTo>
                  <a:lnTo>
                    <a:pt x="847123" y="566386"/>
                  </a:lnTo>
                  <a:cubicBezTo>
                    <a:pt x="847138" y="566386"/>
                    <a:pt x="847891" y="566386"/>
                    <a:pt x="886693" y="566386"/>
                  </a:cubicBezTo>
                  <a:cubicBezTo>
                    <a:pt x="886693" y="566404"/>
                    <a:pt x="886693" y="567914"/>
                    <a:pt x="886693" y="704739"/>
                  </a:cubicBezTo>
                  <a:cubicBezTo>
                    <a:pt x="886703" y="704739"/>
                    <a:pt x="886821" y="704739"/>
                    <a:pt x="888255" y="704739"/>
                  </a:cubicBezTo>
                  <a:lnTo>
                    <a:pt x="899189" y="704739"/>
                  </a:lnTo>
                  <a:cubicBezTo>
                    <a:pt x="899189" y="700416"/>
                    <a:pt x="899189" y="696092"/>
                    <a:pt x="899189" y="691769"/>
                  </a:cubicBezTo>
                  <a:cubicBezTo>
                    <a:pt x="901272" y="691769"/>
                    <a:pt x="901272" y="691769"/>
                    <a:pt x="903354" y="691769"/>
                  </a:cubicBezTo>
                  <a:cubicBezTo>
                    <a:pt x="903354" y="696092"/>
                    <a:pt x="903354" y="700416"/>
                    <a:pt x="903354" y="704739"/>
                  </a:cubicBezTo>
                  <a:cubicBezTo>
                    <a:pt x="913767" y="704739"/>
                    <a:pt x="924181" y="704739"/>
                    <a:pt x="934594" y="704739"/>
                  </a:cubicBezTo>
                  <a:cubicBezTo>
                    <a:pt x="934594" y="693930"/>
                    <a:pt x="934594" y="685283"/>
                    <a:pt x="934594" y="674474"/>
                  </a:cubicBezTo>
                  <a:cubicBezTo>
                    <a:pt x="938759" y="674474"/>
                    <a:pt x="942925" y="674474"/>
                    <a:pt x="947089" y="674474"/>
                  </a:cubicBezTo>
                  <a:lnTo>
                    <a:pt x="959585" y="672313"/>
                  </a:lnTo>
                  <a:cubicBezTo>
                    <a:pt x="961669" y="672313"/>
                    <a:pt x="961669" y="674474"/>
                    <a:pt x="963751" y="674474"/>
                  </a:cubicBezTo>
                  <a:lnTo>
                    <a:pt x="974164" y="674474"/>
                  </a:lnTo>
                  <a:cubicBezTo>
                    <a:pt x="974164" y="685283"/>
                    <a:pt x="974164" y="696092"/>
                    <a:pt x="974164" y="704739"/>
                  </a:cubicBezTo>
                  <a:cubicBezTo>
                    <a:pt x="976247" y="704739"/>
                    <a:pt x="978330" y="704739"/>
                    <a:pt x="982495" y="704739"/>
                  </a:cubicBezTo>
                  <a:cubicBezTo>
                    <a:pt x="982495" y="711225"/>
                    <a:pt x="982495" y="717710"/>
                    <a:pt x="982495" y="722034"/>
                  </a:cubicBezTo>
                  <a:lnTo>
                    <a:pt x="992088" y="722939"/>
                  </a:lnTo>
                  <a:lnTo>
                    <a:pt x="1005404" y="722939"/>
                  </a:lnTo>
                  <a:cubicBezTo>
                    <a:pt x="1005404" y="717130"/>
                    <a:pt x="1005404" y="712958"/>
                    <a:pt x="1005404" y="706901"/>
                  </a:cubicBezTo>
                  <a:lnTo>
                    <a:pt x="1075236" y="706901"/>
                  </a:lnTo>
                  <a:lnTo>
                    <a:pt x="1075236" y="621648"/>
                  </a:lnTo>
                  <a:lnTo>
                    <a:pt x="1149232" y="621648"/>
                  </a:lnTo>
                  <a:lnTo>
                    <a:pt x="1149232" y="700416"/>
                  </a:lnTo>
                  <a:cubicBezTo>
                    <a:pt x="1149885" y="700416"/>
                    <a:pt x="1150537" y="700416"/>
                    <a:pt x="1151189" y="700416"/>
                  </a:cubicBezTo>
                  <a:lnTo>
                    <a:pt x="1152465" y="722939"/>
                  </a:lnTo>
                  <a:lnTo>
                    <a:pt x="1162408" y="722939"/>
                  </a:lnTo>
                  <a:cubicBezTo>
                    <a:pt x="1162959" y="715725"/>
                    <a:pt x="1163685" y="708071"/>
                    <a:pt x="1163685" y="700416"/>
                  </a:cubicBezTo>
                  <a:cubicBezTo>
                    <a:pt x="1165768" y="700416"/>
                    <a:pt x="1167851" y="700416"/>
                    <a:pt x="1169932" y="700416"/>
                  </a:cubicBezTo>
                  <a:lnTo>
                    <a:pt x="1171209" y="722939"/>
                  </a:lnTo>
                  <a:lnTo>
                    <a:pt x="1223228" y="722939"/>
                  </a:lnTo>
                  <a:lnTo>
                    <a:pt x="1223228" y="559911"/>
                  </a:lnTo>
                  <a:lnTo>
                    <a:pt x="1426003" y="559911"/>
                  </a:lnTo>
                  <a:lnTo>
                    <a:pt x="1426003" y="722939"/>
                  </a:lnTo>
                  <a:lnTo>
                    <a:pt x="1445216" y="722939"/>
                  </a:lnTo>
                  <a:lnTo>
                    <a:pt x="1445216" y="640246"/>
                  </a:lnTo>
                  <a:lnTo>
                    <a:pt x="1542962" y="640246"/>
                  </a:lnTo>
                  <a:cubicBezTo>
                    <a:pt x="1547149" y="534225"/>
                    <a:pt x="1550621" y="428751"/>
                    <a:pt x="1555222" y="322105"/>
                  </a:cubicBezTo>
                  <a:cubicBezTo>
                    <a:pt x="1544809" y="322105"/>
                    <a:pt x="1519818" y="309134"/>
                    <a:pt x="1542727" y="300487"/>
                  </a:cubicBezTo>
                  <a:cubicBezTo>
                    <a:pt x="1540643" y="298325"/>
                    <a:pt x="1538561" y="296163"/>
                    <a:pt x="1536479" y="296163"/>
                  </a:cubicBezTo>
                  <a:cubicBezTo>
                    <a:pt x="1536479" y="283193"/>
                    <a:pt x="1534395" y="281031"/>
                    <a:pt x="1544809" y="272384"/>
                  </a:cubicBezTo>
                  <a:cubicBezTo>
                    <a:pt x="1544809" y="268060"/>
                    <a:pt x="1544809" y="261575"/>
                    <a:pt x="1544809" y="255090"/>
                  </a:cubicBezTo>
                  <a:cubicBezTo>
                    <a:pt x="1548975" y="255090"/>
                    <a:pt x="1553140" y="255090"/>
                    <a:pt x="1559387" y="255090"/>
                  </a:cubicBezTo>
                  <a:cubicBezTo>
                    <a:pt x="1559387" y="246442"/>
                    <a:pt x="1559387" y="239957"/>
                    <a:pt x="1559387" y="233472"/>
                  </a:cubicBezTo>
                  <a:cubicBezTo>
                    <a:pt x="1559387" y="231310"/>
                    <a:pt x="1561470" y="231310"/>
                    <a:pt x="1561470" y="229148"/>
                  </a:cubicBezTo>
                  <a:cubicBezTo>
                    <a:pt x="1561470" y="203207"/>
                    <a:pt x="1561470" y="177266"/>
                    <a:pt x="1561470" y="151324"/>
                  </a:cubicBezTo>
                  <a:cubicBezTo>
                    <a:pt x="1561470" y="149162"/>
                    <a:pt x="1559387" y="147002"/>
                    <a:pt x="1559387" y="144840"/>
                  </a:cubicBezTo>
                  <a:cubicBezTo>
                    <a:pt x="1561470" y="142678"/>
                    <a:pt x="1563553" y="140516"/>
                    <a:pt x="1565635" y="138354"/>
                  </a:cubicBezTo>
                  <a:cubicBezTo>
                    <a:pt x="1565635" y="118898"/>
                    <a:pt x="1565635" y="99442"/>
                    <a:pt x="1565635" y="79986"/>
                  </a:cubicBezTo>
                  <a:cubicBezTo>
                    <a:pt x="1565635" y="77824"/>
                    <a:pt x="1565635" y="77824"/>
                    <a:pt x="1567718" y="75662"/>
                  </a:cubicBezTo>
                  <a:cubicBezTo>
                    <a:pt x="1567718" y="58368"/>
                    <a:pt x="1567718" y="38912"/>
                    <a:pt x="1567718" y="19456"/>
                  </a:cubicBezTo>
                  <a:cubicBezTo>
                    <a:pt x="1569801" y="10810"/>
                    <a:pt x="1569801" y="6486"/>
                    <a:pt x="15698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5B556F1-F1E4-4306-B192-7F6651E6F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8465" y="6481019"/>
              <a:ext cx="1639605" cy="399269"/>
            </a:xfrm>
            <a:custGeom>
              <a:avLst/>
              <a:gdLst>
                <a:gd name="connsiteX0" fmla="*/ 838994 w 1639605"/>
                <a:gd name="connsiteY0" fmla="*/ 0 h 399269"/>
                <a:gd name="connsiteX1" fmla="*/ 877934 w 1639605"/>
                <a:gd name="connsiteY1" fmla="*/ 0 h 399269"/>
                <a:gd name="connsiteX2" fmla="*/ 877934 w 1639605"/>
                <a:gd name="connsiteY2" fmla="*/ 1744 h 399269"/>
                <a:gd name="connsiteX3" fmla="*/ 877934 w 1639605"/>
                <a:gd name="connsiteY3" fmla="*/ 13948 h 399269"/>
                <a:gd name="connsiteX4" fmla="*/ 916873 w 1639605"/>
                <a:gd name="connsiteY4" fmla="*/ 13948 h 399269"/>
                <a:gd name="connsiteX5" fmla="*/ 916873 w 1639605"/>
                <a:gd name="connsiteY5" fmla="*/ 104609 h 399269"/>
                <a:gd name="connsiteX6" fmla="*/ 918305 w 1639605"/>
                <a:gd name="connsiteY6" fmla="*/ 104609 h 399269"/>
                <a:gd name="connsiteX7" fmla="*/ 928326 w 1639605"/>
                <a:gd name="connsiteY7" fmla="*/ 104609 h 399269"/>
                <a:gd name="connsiteX8" fmla="*/ 928326 w 1639605"/>
                <a:gd name="connsiteY8" fmla="*/ 237114 h 399269"/>
                <a:gd name="connsiteX9" fmla="*/ 930616 w 1639605"/>
                <a:gd name="connsiteY9" fmla="*/ 237114 h 399269"/>
                <a:gd name="connsiteX10" fmla="*/ 946651 w 1639605"/>
                <a:gd name="connsiteY10" fmla="*/ 237114 h 399269"/>
                <a:gd name="connsiteX11" fmla="*/ 946651 w 1639605"/>
                <a:gd name="connsiteY11" fmla="*/ 151102 h 399269"/>
                <a:gd name="connsiteX12" fmla="*/ 947510 w 1639605"/>
                <a:gd name="connsiteY12" fmla="*/ 150521 h 399269"/>
                <a:gd name="connsiteX13" fmla="*/ 953522 w 1639605"/>
                <a:gd name="connsiteY13" fmla="*/ 146453 h 399269"/>
                <a:gd name="connsiteX14" fmla="*/ 958104 w 1639605"/>
                <a:gd name="connsiteY14" fmla="*/ 147615 h 399269"/>
                <a:gd name="connsiteX15" fmla="*/ 958104 w 1639605"/>
                <a:gd name="connsiteY15" fmla="*/ 155752 h 399269"/>
                <a:gd name="connsiteX16" fmla="*/ 960393 w 1639605"/>
                <a:gd name="connsiteY16" fmla="*/ 154589 h 399269"/>
                <a:gd name="connsiteX17" fmla="*/ 976428 w 1639605"/>
                <a:gd name="connsiteY17" fmla="*/ 146453 h 399269"/>
                <a:gd name="connsiteX18" fmla="*/ 978433 w 1639605"/>
                <a:gd name="connsiteY18" fmla="*/ 146453 h 399269"/>
                <a:gd name="connsiteX19" fmla="*/ 992461 w 1639605"/>
                <a:gd name="connsiteY19" fmla="*/ 146453 h 399269"/>
                <a:gd name="connsiteX20" fmla="*/ 992461 w 1639605"/>
                <a:gd name="connsiteY20" fmla="*/ 304529 h 399269"/>
                <a:gd name="connsiteX21" fmla="*/ 1024530 w 1639605"/>
                <a:gd name="connsiteY21" fmla="*/ 309179 h 399269"/>
                <a:gd name="connsiteX22" fmla="*/ 1024530 w 1639605"/>
                <a:gd name="connsiteY22" fmla="*/ 302205 h 399269"/>
                <a:gd name="connsiteX23" fmla="*/ 1058887 w 1639605"/>
                <a:gd name="connsiteY23" fmla="*/ 302205 h 399269"/>
                <a:gd name="connsiteX24" fmla="*/ 1058887 w 1639605"/>
                <a:gd name="connsiteY24" fmla="*/ 271984 h 399269"/>
                <a:gd name="connsiteX25" fmla="*/ 1068050 w 1639605"/>
                <a:gd name="connsiteY25" fmla="*/ 271984 h 399269"/>
                <a:gd name="connsiteX26" fmla="*/ 1068050 w 1639605"/>
                <a:gd name="connsiteY26" fmla="*/ 232465 h 399269"/>
                <a:gd name="connsiteX27" fmla="*/ 1074922 w 1639605"/>
                <a:gd name="connsiteY27" fmla="*/ 232465 h 399269"/>
                <a:gd name="connsiteX28" fmla="*/ 1074922 w 1639605"/>
                <a:gd name="connsiteY28" fmla="*/ 192946 h 399269"/>
                <a:gd name="connsiteX29" fmla="*/ 1090956 w 1639605"/>
                <a:gd name="connsiteY29" fmla="*/ 192946 h 399269"/>
                <a:gd name="connsiteX30" fmla="*/ 1141347 w 1639605"/>
                <a:gd name="connsiteY30" fmla="*/ 172024 h 399269"/>
                <a:gd name="connsiteX31" fmla="*/ 1143638 w 1639605"/>
                <a:gd name="connsiteY31" fmla="*/ 151102 h 399269"/>
                <a:gd name="connsiteX32" fmla="*/ 1148219 w 1639605"/>
                <a:gd name="connsiteY32" fmla="*/ 172024 h 399269"/>
                <a:gd name="connsiteX33" fmla="*/ 1200902 w 1639605"/>
                <a:gd name="connsiteY33" fmla="*/ 199920 h 399269"/>
                <a:gd name="connsiteX34" fmla="*/ 1200902 w 1639605"/>
                <a:gd name="connsiteY34" fmla="*/ 195271 h 399269"/>
                <a:gd name="connsiteX35" fmla="*/ 1214645 w 1639605"/>
                <a:gd name="connsiteY35" fmla="*/ 195271 h 399269"/>
                <a:gd name="connsiteX36" fmla="*/ 1214645 w 1639605"/>
                <a:gd name="connsiteY36" fmla="*/ 232465 h 399269"/>
                <a:gd name="connsiteX37" fmla="*/ 1221517 w 1639605"/>
                <a:gd name="connsiteY37" fmla="*/ 232465 h 399269"/>
                <a:gd name="connsiteX38" fmla="*/ 1221517 w 1639605"/>
                <a:gd name="connsiteY38" fmla="*/ 276633 h 399269"/>
                <a:gd name="connsiteX39" fmla="*/ 1228389 w 1639605"/>
                <a:gd name="connsiteY39" fmla="*/ 276633 h 399269"/>
                <a:gd name="connsiteX40" fmla="*/ 1228389 w 1639605"/>
                <a:gd name="connsiteY40" fmla="*/ 297555 h 399269"/>
                <a:gd name="connsiteX41" fmla="*/ 1242132 w 1639605"/>
                <a:gd name="connsiteY41" fmla="*/ 297555 h 399269"/>
                <a:gd name="connsiteX42" fmla="*/ 1242132 w 1639605"/>
                <a:gd name="connsiteY42" fmla="*/ 330100 h 399269"/>
                <a:gd name="connsiteX43" fmla="*/ 1329172 w 1639605"/>
                <a:gd name="connsiteY43" fmla="*/ 323126 h 399269"/>
                <a:gd name="connsiteX44" fmla="*/ 1329172 w 1639605"/>
                <a:gd name="connsiteY44" fmla="*/ 290581 h 399269"/>
                <a:gd name="connsiteX45" fmla="*/ 1374984 w 1639605"/>
                <a:gd name="connsiteY45" fmla="*/ 290581 h 399269"/>
                <a:gd name="connsiteX46" fmla="*/ 1374984 w 1639605"/>
                <a:gd name="connsiteY46" fmla="*/ 271984 h 399269"/>
                <a:gd name="connsiteX47" fmla="*/ 1471187 w 1639605"/>
                <a:gd name="connsiteY47" fmla="*/ 271984 h 399269"/>
                <a:gd name="connsiteX48" fmla="*/ 1471187 w 1639605"/>
                <a:gd name="connsiteY48" fmla="*/ 283607 h 399269"/>
                <a:gd name="connsiteX49" fmla="*/ 1533031 w 1639605"/>
                <a:gd name="connsiteY49" fmla="*/ 283607 h 399269"/>
                <a:gd name="connsiteX50" fmla="*/ 1533031 w 1639605"/>
                <a:gd name="connsiteY50" fmla="*/ 290581 h 399269"/>
                <a:gd name="connsiteX51" fmla="*/ 1551356 w 1639605"/>
                <a:gd name="connsiteY51" fmla="*/ 290581 h 399269"/>
                <a:gd name="connsiteX52" fmla="*/ 1551356 w 1639605"/>
                <a:gd name="connsiteY52" fmla="*/ 297555 h 399269"/>
                <a:gd name="connsiteX53" fmla="*/ 1567389 w 1639605"/>
                <a:gd name="connsiteY53" fmla="*/ 297555 h 399269"/>
                <a:gd name="connsiteX54" fmla="*/ 1567389 w 1639605"/>
                <a:gd name="connsiteY54" fmla="*/ 277548 h 399269"/>
                <a:gd name="connsiteX55" fmla="*/ 1639605 w 1639605"/>
                <a:gd name="connsiteY55" fmla="*/ 399269 h 399269"/>
                <a:gd name="connsiteX56" fmla="*/ 0 w 1639605"/>
                <a:gd name="connsiteY56" fmla="*/ 399269 h 399269"/>
                <a:gd name="connsiteX57" fmla="*/ 0 w 1639605"/>
                <a:gd name="connsiteY57" fmla="*/ 378836 h 399269"/>
                <a:gd name="connsiteX58" fmla="*/ 509 w 1639605"/>
                <a:gd name="connsiteY58" fmla="*/ 371254 h 399269"/>
                <a:gd name="connsiteX59" fmla="*/ 652 w 1639605"/>
                <a:gd name="connsiteY59" fmla="*/ 341724 h 399269"/>
                <a:gd name="connsiteX60" fmla="*/ 39592 w 1639605"/>
                <a:gd name="connsiteY60" fmla="*/ 341724 h 399269"/>
                <a:gd name="connsiteX61" fmla="*/ 39592 w 1639605"/>
                <a:gd name="connsiteY61" fmla="*/ 267335 h 399269"/>
                <a:gd name="connsiteX62" fmla="*/ 76241 w 1639605"/>
                <a:gd name="connsiteY62" fmla="*/ 267335 h 399269"/>
                <a:gd name="connsiteX63" fmla="*/ 76241 w 1639605"/>
                <a:gd name="connsiteY63" fmla="*/ 266463 h 399269"/>
                <a:gd name="connsiteX64" fmla="*/ 76241 w 1639605"/>
                <a:gd name="connsiteY64" fmla="*/ 260361 h 399269"/>
                <a:gd name="connsiteX65" fmla="*/ 99147 w 1639605"/>
                <a:gd name="connsiteY65" fmla="*/ 260361 h 399269"/>
                <a:gd name="connsiteX66" fmla="*/ 99147 w 1639605"/>
                <a:gd name="connsiteY66" fmla="*/ 220842 h 399269"/>
                <a:gd name="connsiteX67" fmla="*/ 94565 w 1639605"/>
                <a:gd name="connsiteY67" fmla="*/ 219098 h 399269"/>
                <a:gd name="connsiteX68" fmla="*/ 94565 w 1639605"/>
                <a:gd name="connsiteY68" fmla="*/ 206894 h 399269"/>
                <a:gd name="connsiteX69" fmla="*/ 99147 w 1639605"/>
                <a:gd name="connsiteY69" fmla="*/ 209219 h 399269"/>
                <a:gd name="connsiteX70" fmla="*/ 103728 w 1639605"/>
                <a:gd name="connsiteY70" fmla="*/ 185972 h 399269"/>
                <a:gd name="connsiteX71" fmla="*/ 108309 w 1639605"/>
                <a:gd name="connsiteY71" fmla="*/ 209219 h 399269"/>
                <a:gd name="connsiteX72" fmla="*/ 110886 w 1639605"/>
                <a:gd name="connsiteY72" fmla="*/ 206022 h 399269"/>
                <a:gd name="connsiteX73" fmla="*/ 112891 w 1639605"/>
                <a:gd name="connsiteY73" fmla="*/ 199920 h 399269"/>
                <a:gd name="connsiteX74" fmla="*/ 113462 w 1639605"/>
                <a:gd name="connsiteY74" fmla="*/ 198758 h 399269"/>
                <a:gd name="connsiteX75" fmla="*/ 117471 w 1639605"/>
                <a:gd name="connsiteY75" fmla="*/ 190621 h 399269"/>
                <a:gd name="connsiteX76" fmla="*/ 118044 w 1639605"/>
                <a:gd name="connsiteY76" fmla="*/ 189459 h 399269"/>
                <a:gd name="connsiteX77" fmla="*/ 122053 w 1639605"/>
                <a:gd name="connsiteY77" fmla="*/ 181323 h 399269"/>
                <a:gd name="connsiteX78" fmla="*/ 123483 w 1639605"/>
                <a:gd name="connsiteY78" fmla="*/ 180451 h 399269"/>
                <a:gd name="connsiteX79" fmla="*/ 133504 w 1639605"/>
                <a:gd name="connsiteY79" fmla="*/ 174349 h 399269"/>
                <a:gd name="connsiteX80" fmla="*/ 135223 w 1639605"/>
                <a:gd name="connsiteY80" fmla="*/ 173187 h 399269"/>
                <a:gd name="connsiteX81" fmla="*/ 147248 w 1639605"/>
                <a:gd name="connsiteY81" fmla="*/ 165050 h 399269"/>
                <a:gd name="connsiteX82" fmla="*/ 148107 w 1639605"/>
                <a:gd name="connsiteY82" fmla="*/ 163888 h 399269"/>
                <a:gd name="connsiteX83" fmla="*/ 154120 w 1639605"/>
                <a:gd name="connsiteY83" fmla="*/ 155752 h 399269"/>
                <a:gd name="connsiteX84" fmla="*/ 154692 w 1639605"/>
                <a:gd name="connsiteY84" fmla="*/ 153718 h 399269"/>
                <a:gd name="connsiteX85" fmla="*/ 158701 w 1639605"/>
                <a:gd name="connsiteY85" fmla="*/ 139479 h 399269"/>
                <a:gd name="connsiteX86" fmla="*/ 159274 w 1639605"/>
                <a:gd name="connsiteY86" fmla="*/ 141513 h 399269"/>
                <a:gd name="connsiteX87" fmla="*/ 163282 w 1639605"/>
                <a:gd name="connsiteY87" fmla="*/ 155752 h 399269"/>
                <a:gd name="connsiteX88" fmla="*/ 163854 w 1639605"/>
                <a:gd name="connsiteY88" fmla="*/ 156623 h 399269"/>
                <a:gd name="connsiteX89" fmla="*/ 167863 w 1639605"/>
                <a:gd name="connsiteY89" fmla="*/ 162726 h 399269"/>
                <a:gd name="connsiteX90" fmla="*/ 169295 w 1639605"/>
                <a:gd name="connsiteY90" fmla="*/ 163888 h 399269"/>
                <a:gd name="connsiteX91" fmla="*/ 179317 w 1639605"/>
                <a:gd name="connsiteY91" fmla="*/ 172024 h 399269"/>
                <a:gd name="connsiteX92" fmla="*/ 180462 w 1639605"/>
                <a:gd name="connsiteY92" fmla="*/ 173187 h 399269"/>
                <a:gd name="connsiteX93" fmla="*/ 188477 w 1639605"/>
                <a:gd name="connsiteY93" fmla="*/ 181323 h 399269"/>
                <a:gd name="connsiteX94" fmla="*/ 189624 w 1639605"/>
                <a:gd name="connsiteY94" fmla="*/ 182485 h 399269"/>
                <a:gd name="connsiteX95" fmla="*/ 197641 w 1639605"/>
                <a:gd name="connsiteY95" fmla="*/ 190621 h 399269"/>
                <a:gd name="connsiteX96" fmla="*/ 197927 w 1639605"/>
                <a:gd name="connsiteY96" fmla="*/ 191784 h 399269"/>
                <a:gd name="connsiteX97" fmla="*/ 199930 w 1639605"/>
                <a:gd name="connsiteY97" fmla="*/ 199920 h 399269"/>
                <a:gd name="connsiteX98" fmla="*/ 200217 w 1639605"/>
                <a:gd name="connsiteY98" fmla="*/ 201082 h 399269"/>
                <a:gd name="connsiteX99" fmla="*/ 202221 w 1639605"/>
                <a:gd name="connsiteY99" fmla="*/ 209219 h 399269"/>
                <a:gd name="connsiteX100" fmla="*/ 209093 w 1639605"/>
                <a:gd name="connsiteY100" fmla="*/ 185972 h 399269"/>
                <a:gd name="connsiteX101" fmla="*/ 213674 w 1639605"/>
                <a:gd name="connsiteY101" fmla="*/ 209219 h 399269"/>
                <a:gd name="connsiteX102" fmla="*/ 218255 w 1639605"/>
                <a:gd name="connsiteY102" fmla="*/ 210962 h 399269"/>
                <a:gd name="connsiteX103" fmla="*/ 218255 w 1639605"/>
                <a:gd name="connsiteY103" fmla="*/ 223167 h 399269"/>
                <a:gd name="connsiteX104" fmla="*/ 213674 w 1639605"/>
                <a:gd name="connsiteY104" fmla="*/ 255712 h 399269"/>
                <a:gd name="connsiteX105" fmla="*/ 214820 w 1639605"/>
                <a:gd name="connsiteY105" fmla="*/ 255712 h 399269"/>
                <a:gd name="connsiteX106" fmla="*/ 222836 w 1639605"/>
                <a:gd name="connsiteY106" fmla="*/ 255712 h 399269"/>
                <a:gd name="connsiteX107" fmla="*/ 223696 w 1639605"/>
                <a:gd name="connsiteY107" fmla="*/ 260361 h 399269"/>
                <a:gd name="connsiteX108" fmla="*/ 229708 w 1639605"/>
                <a:gd name="connsiteY108" fmla="*/ 260361 h 399269"/>
                <a:gd name="connsiteX109" fmla="*/ 229708 w 1639605"/>
                <a:gd name="connsiteY109" fmla="*/ 259199 h 399269"/>
                <a:gd name="connsiteX110" fmla="*/ 229708 w 1639605"/>
                <a:gd name="connsiteY110" fmla="*/ 251062 h 399269"/>
                <a:gd name="connsiteX111" fmla="*/ 231999 w 1639605"/>
                <a:gd name="connsiteY111" fmla="*/ 251062 h 399269"/>
                <a:gd name="connsiteX112" fmla="*/ 248032 w 1639605"/>
                <a:gd name="connsiteY112" fmla="*/ 251062 h 399269"/>
                <a:gd name="connsiteX113" fmla="*/ 248032 w 1639605"/>
                <a:gd name="connsiteY113" fmla="*/ 249028 h 399269"/>
                <a:gd name="connsiteX114" fmla="*/ 248032 w 1639605"/>
                <a:gd name="connsiteY114" fmla="*/ 234790 h 399269"/>
                <a:gd name="connsiteX115" fmla="*/ 286972 w 1639605"/>
                <a:gd name="connsiteY115" fmla="*/ 234790 h 399269"/>
                <a:gd name="connsiteX116" fmla="*/ 286972 w 1639605"/>
                <a:gd name="connsiteY116" fmla="*/ 236243 h 399269"/>
                <a:gd name="connsiteX117" fmla="*/ 286972 w 1639605"/>
                <a:gd name="connsiteY117" fmla="*/ 246413 h 399269"/>
                <a:gd name="connsiteX118" fmla="*/ 307587 w 1639605"/>
                <a:gd name="connsiteY118" fmla="*/ 246413 h 399269"/>
                <a:gd name="connsiteX119" fmla="*/ 307587 w 1639605"/>
                <a:gd name="connsiteY119" fmla="*/ 248738 h 399269"/>
                <a:gd name="connsiteX120" fmla="*/ 307587 w 1639605"/>
                <a:gd name="connsiteY120" fmla="*/ 265010 h 399269"/>
                <a:gd name="connsiteX121" fmla="*/ 303006 w 1639605"/>
                <a:gd name="connsiteY121" fmla="*/ 265882 h 399269"/>
                <a:gd name="connsiteX122" fmla="*/ 303006 w 1639605"/>
                <a:gd name="connsiteY122" fmla="*/ 271984 h 399269"/>
                <a:gd name="connsiteX123" fmla="*/ 307587 w 1639605"/>
                <a:gd name="connsiteY123" fmla="*/ 273728 h 399269"/>
                <a:gd name="connsiteX124" fmla="*/ 307587 w 1639605"/>
                <a:gd name="connsiteY124" fmla="*/ 285932 h 399269"/>
                <a:gd name="connsiteX125" fmla="*/ 303006 w 1639605"/>
                <a:gd name="connsiteY125" fmla="*/ 290581 h 399269"/>
                <a:gd name="connsiteX126" fmla="*/ 303006 w 1639605"/>
                <a:gd name="connsiteY126" fmla="*/ 346373 h 399269"/>
                <a:gd name="connsiteX127" fmla="*/ 305009 w 1639605"/>
                <a:gd name="connsiteY127" fmla="*/ 346373 h 399269"/>
                <a:gd name="connsiteX128" fmla="*/ 319040 w 1639605"/>
                <a:gd name="connsiteY128" fmla="*/ 346373 h 399269"/>
                <a:gd name="connsiteX129" fmla="*/ 320757 w 1639605"/>
                <a:gd name="connsiteY129" fmla="*/ 351022 h 399269"/>
                <a:gd name="connsiteX130" fmla="*/ 332784 w 1639605"/>
                <a:gd name="connsiteY130" fmla="*/ 351022 h 399269"/>
                <a:gd name="connsiteX131" fmla="*/ 332784 w 1639605"/>
                <a:gd name="connsiteY131" fmla="*/ 353056 h 399269"/>
                <a:gd name="connsiteX132" fmla="*/ 332784 w 1639605"/>
                <a:gd name="connsiteY132" fmla="*/ 367295 h 399269"/>
                <a:gd name="connsiteX133" fmla="*/ 334502 w 1639605"/>
                <a:gd name="connsiteY133" fmla="*/ 367295 h 399269"/>
                <a:gd name="connsiteX134" fmla="*/ 346526 w 1639605"/>
                <a:gd name="connsiteY134" fmla="*/ 367295 h 399269"/>
                <a:gd name="connsiteX135" fmla="*/ 346526 w 1639605"/>
                <a:gd name="connsiteY135" fmla="*/ 365261 h 399269"/>
                <a:gd name="connsiteX136" fmla="*/ 346526 w 1639605"/>
                <a:gd name="connsiteY136" fmla="*/ 351022 h 399269"/>
                <a:gd name="connsiteX137" fmla="*/ 348529 w 1639605"/>
                <a:gd name="connsiteY137" fmla="*/ 349860 h 399269"/>
                <a:gd name="connsiteX138" fmla="*/ 362560 w 1639605"/>
                <a:gd name="connsiteY138" fmla="*/ 341724 h 399269"/>
                <a:gd name="connsiteX139" fmla="*/ 362560 w 1639605"/>
                <a:gd name="connsiteY139" fmla="*/ 320802 h 399269"/>
                <a:gd name="connsiteX140" fmla="*/ 357979 w 1639605"/>
                <a:gd name="connsiteY140" fmla="*/ 297555 h 399269"/>
                <a:gd name="connsiteX141" fmla="*/ 359123 w 1639605"/>
                <a:gd name="connsiteY141" fmla="*/ 297555 h 399269"/>
                <a:gd name="connsiteX142" fmla="*/ 367141 w 1639605"/>
                <a:gd name="connsiteY142" fmla="*/ 297555 h 399269"/>
                <a:gd name="connsiteX143" fmla="*/ 387757 w 1639605"/>
                <a:gd name="connsiteY143" fmla="*/ 295231 h 399269"/>
                <a:gd name="connsiteX144" fmla="*/ 387757 w 1639605"/>
                <a:gd name="connsiteY144" fmla="*/ 294068 h 399269"/>
                <a:gd name="connsiteX145" fmla="*/ 387757 w 1639605"/>
                <a:gd name="connsiteY145" fmla="*/ 285932 h 399269"/>
                <a:gd name="connsiteX146" fmla="*/ 389475 w 1639605"/>
                <a:gd name="connsiteY146" fmla="*/ 285932 h 399269"/>
                <a:gd name="connsiteX147" fmla="*/ 401499 w 1639605"/>
                <a:gd name="connsiteY147" fmla="*/ 285932 h 399269"/>
                <a:gd name="connsiteX148" fmla="*/ 401499 w 1639605"/>
                <a:gd name="connsiteY148" fmla="*/ 169700 h 399269"/>
                <a:gd name="connsiteX149" fmla="*/ 402645 w 1639605"/>
                <a:gd name="connsiteY149" fmla="*/ 169700 h 399269"/>
                <a:gd name="connsiteX150" fmla="*/ 410661 w 1639605"/>
                <a:gd name="connsiteY150" fmla="*/ 169700 h 399269"/>
                <a:gd name="connsiteX151" fmla="*/ 410661 w 1639605"/>
                <a:gd name="connsiteY151" fmla="*/ 167375 h 399269"/>
                <a:gd name="connsiteX152" fmla="*/ 410661 w 1639605"/>
                <a:gd name="connsiteY152" fmla="*/ 151102 h 399269"/>
                <a:gd name="connsiteX153" fmla="*/ 412952 w 1639605"/>
                <a:gd name="connsiteY153" fmla="*/ 104609 h 399269"/>
                <a:gd name="connsiteX154" fmla="*/ 414098 w 1639605"/>
                <a:gd name="connsiteY154" fmla="*/ 104609 h 399269"/>
                <a:gd name="connsiteX155" fmla="*/ 422114 w 1639605"/>
                <a:gd name="connsiteY155" fmla="*/ 104609 h 399269"/>
                <a:gd name="connsiteX156" fmla="*/ 422114 w 1639605"/>
                <a:gd name="connsiteY156" fmla="*/ 105772 h 399269"/>
                <a:gd name="connsiteX157" fmla="*/ 422114 w 1639605"/>
                <a:gd name="connsiteY157" fmla="*/ 113908 h 399269"/>
                <a:gd name="connsiteX158" fmla="*/ 426695 w 1639605"/>
                <a:gd name="connsiteY158" fmla="*/ 111583 h 399269"/>
                <a:gd name="connsiteX159" fmla="*/ 426695 w 1639605"/>
                <a:gd name="connsiteY159" fmla="*/ 95311 h 399269"/>
                <a:gd name="connsiteX160" fmla="*/ 428126 w 1639605"/>
                <a:gd name="connsiteY160" fmla="*/ 94730 h 399269"/>
                <a:gd name="connsiteX161" fmla="*/ 438148 w 1639605"/>
                <a:gd name="connsiteY161" fmla="*/ 90662 h 399269"/>
                <a:gd name="connsiteX162" fmla="*/ 439293 w 1639605"/>
                <a:gd name="connsiteY162" fmla="*/ 91243 h 399269"/>
                <a:gd name="connsiteX163" fmla="*/ 447310 w 1639605"/>
                <a:gd name="connsiteY163" fmla="*/ 95311 h 399269"/>
                <a:gd name="connsiteX164" fmla="*/ 449028 w 1639605"/>
                <a:gd name="connsiteY164" fmla="*/ 95311 h 399269"/>
                <a:gd name="connsiteX165" fmla="*/ 461054 w 1639605"/>
                <a:gd name="connsiteY165" fmla="*/ 95311 h 399269"/>
                <a:gd name="connsiteX166" fmla="*/ 461054 w 1639605"/>
                <a:gd name="connsiteY166" fmla="*/ 65090 h 399269"/>
                <a:gd name="connsiteX167" fmla="*/ 462199 w 1639605"/>
                <a:gd name="connsiteY167" fmla="*/ 65090 h 399269"/>
                <a:gd name="connsiteX168" fmla="*/ 470215 w 1639605"/>
                <a:gd name="connsiteY168" fmla="*/ 65090 h 399269"/>
                <a:gd name="connsiteX169" fmla="*/ 471646 w 1639605"/>
                <a:gd name="connsiteY169" fmla="*/ 69740 h 399269"/>
                <a:gd name="connsiteX170" fmla="*/ 481669 w 1639605"/>
                <a:gd name="connsiteY170" fmla="*/ 69740 h 399269"/>
                <a:gd name="connsiteX171" fmla="*/ 482814 w 1639605"/>
                <a:gd name="connsiteY171" fmla="*/ 65090 h 399269"/>
                <a:gd name="connsiteX172" fmla="*/ 490831 w 1639605"/>
                <a:gd name="connsiteY172" fmla="*/ 65090 h 399269"/>
                <a:gd name="connsiteX173" fmla="*/ 490831 w 1639605"/>
                <a:gd name="connsiteY173" fmla="*/ 99960 h 399269"/>
                <a:gd name="connsiteX174" fmla="*/ 492263 w 1639605"/>
                <a:gd name="connsiteY174" fmla="*/ 101122 h 399269"/>
                <a:gd name="connsiteX175" fmla="*/ 502284 w 1639605"/>
                <a:gd name="connsiteY175" fmla="*/ 109259 h 399269"/>
                <a:gd name="connsiteX176" fmla="*/ 525189 w 1639605"/>
                <a:gd name="connsiteY176" fmla="*/ 116233 h 399269"/>
                <a:gd name="connsiteX177" fmla="*/ 525189 w 1639605"/>
                <a:gd name="connsiteY177" fmla="*/ 114780 h 399269"/>
                <a:gd name="connsiteX178" fmla="*/ 525189 w 1639605"/>
                <a:gd name="connsiteY178" fmla="*/ 104609 h 399269"/>
                <a:gd name="connsiteX179" fmla="*/ 554966 w 1639605"/>
                <a:gd name="connsiteY179" fmla="*/ 95311 h 399269"/>
                <a:gd name="connsiteX180" fmla="*/ 554966 w 1639605"/>
                <a:gd name="connsiteY180" fmla="*/ 94149 h 399269"/>
                <a:gd name="connsiteX181" fmla="*/ 554966 w 1639605"/>
                <a:gd name="connsiteY181" fmla="*/ 86012 h 399269"/>
                <a:gd name="connsiteX182" fmla="*/ 555825 w 1639605"/>
                <a:gd name="connsiteY182" fmla="*/ 86012 h 399269"/>
                <a:gd name="connsiteX183" fmla="*/ 561838 w 1639605"/>
                <a:gd name="connsiteY183" fmla="*/ 86012 h 399269"/>
                <a:gd name="connsiteX184" fmla="*/ 561838 w 1639605"/>
                <a:gd name="connsiteY184" fmla="*/ 85141 h 399269"/>
                <a:gd name="connsiteX185" fmla="*/ 561838 w 1639605"/>
                <a:gd name="connsiteY185" fmla="*/ 79038 h 399269"/>
                <a:gd name="connsiteX186" fmla="*/ 564128 w 1639605"/>
                <a:gd name="connsiteY186" fmla="*/ 79038 h 399269"/>
                <a:gd name="connsiteX187" fmla="*/ 580162 w 1639605"/>
                <a:gd name="connsiteY187" fmla="*/ 79038 h 399269"/>
                <a:gd name="connsiteX188" fmla="*/ 580162 w 1639605"/>
                <a:gd name="connsiteY188" fmla="*/ 79910 h 399269"/>
                <a:gd name="connsiteX189" fmla="*/ 580162 w 1639605"/>
                <a:gd name="connsiteY189" fmla="*/ 86012 h 399269"/>
                <a:gd name="connsiteX190" fmla="*/ 581880 w 1639605"/>
                <a:gd name="connsiteY190" fmla="*/ 86012 h 399269"/>
                <a:gd name="connsiteX191" fmla="*/ 593906 w 1639605"/>
                <a:gd name="connsiteY191" fmla="*/ 86012 h 399269"/>
                <a:gd name="connsiteX192" fmla="*/ 593906 w 1639605"/>
                <a:gd name="connsiteY192" fmla="*/ 87756 h 399269"/>
                <a:gd name="connsiteX193" fmla="*/ 593906 w 1639605"/>
                <a:gd name="connsiteY193" fmla="*/ 99960 h 399269"/>
                <a:gd name="connsiteX194" fmla="*/ 619101 w 1639605"/>
                <a:gd name="connsiteY194" fmla="*/ 99960 h 399269"/>
                <a:gd name="connsiteX195" fmla="*/ 619101 w 1639605"/>
                <a:gd name="connsiteY195" fmla="*/ 98798 h 399269"/>
                <a:gd name="connsiteX196" fmla="*/ 619101 w 1639605"/>
                <a:gd name="connsiteY196" fmla="*/ 90662 h 399269"/>
                <a:gd name="connsiteX197" fmla="*/ 620533 w 1639605"/>
                <a:gd name="connsiteY197" fmla="*/ 90662 h 399269"/>
                <a:gd name="connsiteX198" fmla="*/ 630554 w 1639605"/>
                <a:gd name="connsiteY198" fmla="*/ 90662 h 399269"/>
                <a:gd name="connsiteX199" fmla="*/ 630554 w 1639605"/>
                <a:gd name="connsiteY199" fmla="*/ 89499 h 399269"/>
                <a:gd name="connsiteX200" fmla="*/ 630554 w 1639605"/>
                <a:gd name="connsiteY200" fmla="*/ 81363 h 399269"/>
                <a:gd name="connsiteX201" fmla="*/ 632273 w 1639605"/>
                <a:gd name="connsiteY201" fmla="*/ 81363 h 399269"/>
                <a:gd name="connsiteX202" fmla="*/ 644297 w 1639605"/>
                <a:gd name="connsiteY202" fmla="*/ 81363 h 399269"/>
                <a:gd name="connsiteX203" fmla="*/ 644297 w 1639605"/>
                <a:gd name="connsiteY203" fmla="*/ 82525 h 399269"/>
                <a:gd name="connsiteX204" fmla="*/ 644297 w 1639605"/>
                <a:gd name="connsiteY204" fmla="*/ 90662 h 399269"/>
                <a:gd name="connsiteX205" fmla="*/ 648879 w 1639605"/>
                <a:gd name="connsiteY205" fmla="*/ 34870 h 399269"/>
                <a:gd name="connsiteX206" fmla="*/ 751953 w 1639605"/>
                <a:gd name="connsiteY206" fmla="*/ 34870 h 399269"/>
                <a:gd name="connsiteX207" fmla="*/ 751953 w 1639605"/>
                <a:gd name="connsiteY207" fmla="*/ 109259 h 399269"/>
                <a:gd name="connsiteX208" fmla="*/ 754244 w 1639605"/>
                <a:gd name="connsiteY208" fmla="*/ 109259 h 399269"/>
                <a:gd name="connsiteX209" fmla="*/ 770278 w 1639605"/>
                <a:gd name="connsiteY209" fmla="*/ 109259 h 399269"/>
                <a:gd name="connsiteX210" fmla="*/ 770278 w 1639605"/>
                <a:gd name="connsiteY210" fmla="*/ 25571 h 399269"/>
                <a:gd name="connsiteX211" fmla="*/ 793184 w 1639605"/>
                <a:gd name="connsiteY211" fmla="*/ 13948 h 399269"/>
                <a:gd name="connsiteX212" fmla="*/ 822961 w 1639605"/>
                <a:gd name="connsiteY212" fmla="*/ 13948 h 399269"/>
                <a:gd name="connsiteX213" fmla="*/ 824965 w 1639605"/>
                <a:gd name="connsiteY213" fmla="*/ 12205 h 399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</a:cxnLst>
              <a:rect l="l" t="t" r="r" b="b"/>
              <a:pathLst>
                <a:path w="1639605" h="399269">
                  <a:moveTo>
                    <a:pt x="838994" y="0"/>
                  </a:moveTo>
                  <a:cubicBezTo>
                    <a:pt x="838994" y="0"/>
                    <a:pt x="838994" y="0"/>
                    <a:pt x="877934" y="0"/>
                  </a:cubicBezTo>
                  <a:cubicBezTo>
                    <a:pt x="877934" y="0"/>
                    <a:pt x="877934" y="0"/>
                    <a:pt x="877934" y="1744"/>
                  </a:cubicBezTo>
                  <a:lnTo>
                    <a:pt x="877934" y="13948"/>
                  </a:lnTo>
                  <a:cubicBezTo>
                    <a:pt x="877934" y="13948"/>
                    <a:pt x="877934" y="13948"/>
                    <a:pt x="916873" y="13948"/>
                  </a:cubicBezTo>
                  <a:cubicBezTo>
                    <a:pt x="916873" y="13948"/>
                    <a:pt x="916873" y="13948"/>
                    <a:pt x="916873" y="104609"/>
                  </a:cubicBezTo>
                  <a:cubicBezTo>
                    <a:pt x="916873" y="104609"/>
                    <a:pt x="916873" y="104609"/>
                    <a:pt x="918305" y="104609"/>
                  </a:cubicBezTo>
                  <a:lnTo>
                    <a:pt x="928326" y="104609"/>
                  </a:lnTo>
                  <a:cubicBezTo>
                    <a:pt x="928326" y="104609"/>
                    <a:pt x="928326" y="104609"/>
                    <a:pt x="928326" y="237114"/>
                  </a:cubicBezTo>
                  <a:cubicBezTo>
                    <a:pt x="928326" y="237114"/>
                    <a:pt x="928326" y="237114"/>
                    <a:pt x="930616" y="237114"/>
                  </a:cubicBezTo>
                  <a:lnTo>
                    <a:pt x="946651" y="237114"/>
                  </a:lnTo>
                  <a:cubicBezTo>
                    <a:pt x="946651" y="237114"/>
                    <a:pt x="946651" y="237114"/>
                    <a:pt x="946651" y="151102"/>
                  </a:cubicBezTo>
                  <a:cubicBezTo>
                    <a:pt x="946651" y="151102"/>
                    <a:pt x="946651" y="151102"/>
                    <a:pt x="947510" y="150521"/>
                  </a:cubicBezTo>
                  <a:lnTo>
                    <a:pt x="953522" y="146453"/>
                  </a:lnTo>
                  <a:cubicBezTo>
                    <a:pt x="958104" y="146453"/>
                    <a:pt x="958104" y="146453"/>
                    <a:pt x="958104" y="147615"/>
                  </a:cubicBezTo>
                  <a:lnTo>
                    <a:pt x="958104" y="155752"/>
                  </a:lnTo>
                  <a:cubicBezTo>
                    <a:pt x="958104" y="155752"/>
                    <a:pt x="958104" y="155752"/>
                    <a:pt x="960393" y="154589"/>
                  </a:cubicBezTo>
                  <a:lnTo>
                    <a:pt x="976428" y="146453"/>
                  </a:lnTo>
                  <a:cubicBezTo>
                    <a:pt x="976428" y="146453"/>
                    <a:pt x="976428" y="146453"/>
                    <a:pt x="978433" y="146453"/>
                  </a:cubicBezTo>
                  <a:lnTo>
                    <a:pt x="992461" y="146453"/>
                  </a:lnTo>
                  <a:cubicBezTo>
                    <a:pt x="992461" y="146453"/>
                    <a:pt x="992461" y="146453"/>
                    <a:pt x="992461" y="304529"/>
                  </a:cubicBezTo>
                  <a:cubicBezTo>
                    <a:pt x="992461" y="304529"/>
                    <a:pt x="992461" y="304529"/>
                    <a:pt x="1024530" y="309179"/>
                  </a:cubicBezTo>
                  <a:cubicBezTo>
                    <a:pt x="1024530" y="306854"/>
                    <a:pt x="1024530" y="304529"/>
                    <a:pt x="1024530" y="302205"/>
                  </a:cubicBezTo>
                  <a:cubicBezTo>
                    <a:pt x="1035983" y="302205"/>
                    <a:pt x="1047434" y="302205"/>
                    <a:pt x="1058887" y="302205"/>
                  </a:cubicBezTo>
                  <a:cubicBezTo>
                    <a:pt x="1058887" y="290581"/>
                    <a:pt x="1058887" y="281283"/>
                    <a:pt x="1058887" y="271984"/>
                  </a:cubicBezTo>
                  <a:lnTo>
                    <a:pt x="1068050" y="271984"/>
                  </a:lnTo>
                  <a:cubicBezTo>
                    <a:pt x="1068050" y="258036"/>
                    <a:pt x="1068050" y="246413"/>
                    <a:pt x="1068050" y="232465"/>
                  </a:cubicBezTo>
                  <a:cubicBezTo>
                    <a:pt x="1070340" y="232465"/>
                    <a:pt x="1072631" y="232465"/>
                    <a:pt x="1074922" y="232465"/>
                  </a:cubicBezTo>
                  <a:cubicBezTo>
                    <a:pt x="1074922" y="218517"/>
                    <a:pt x="1074922" y="206894"/>
                    <a:pt x="1074922" y="192946"/>
                  </a:cubicBezTo>
                  <a:cubicBezTo>
                    <a:pt x="1079503" y="192946"/>
                    <a:pt x="1084083" y="192946"/>
                    <a:pt x="1090956" y="192946"/>
                  </a:cubicBezTo>
                  <a:cubicBezTo>
                    <a:pt x="1106989" y="188297"/>
                    <a:pt x="1125313" y="178998"/>
                    <a:pt x="1141347" y="172024"/>
                  </a:cubicBezTo>
                  <a:cubicBezTo>
                    <a:pt x="1143638" y="165050"/>
                    <a:pt x="1143638" y="158076"/>
                    <a:pt x="1143638" y="151102"/>
                  </a:cubicBezTo>
                  <a:cubicBezTo>
                    <a:pt x="1145929" y="158076"/>
                    <a:pt x="1145929" y="165050"/>
                    <a:pt x="1148219" y="172024"/>
                  </a:cubicBezTo>
                  <a:cubicBezTo>
                    <a:pt x="1166544" y="181323"/>
                    <a:pt x="1182577" y="190621"/>
                    <a:pt x="1200902" y="199920"/>
                  </a:cubicBezTo>
                  <a:cubicBezTo>
                    <a:pt x="1200902" y="197601"/>
                    <a:pt x="1200902" y="195283"/>
                    <a:pt x="1200902" y="195271"/>
                  </a:cubicBezTo>
                  <a:cubicBezTo>
                    <a:pt x="1205482" y="195271"/>
                    <a:pt x="1210065" y="195271"/>
                    <a:pt x="1214645" y="195271"/>
                  </a:cubicBezTo>
                  <a:cubicBezTo>
                    <a:pt x="1214645" y="206894"/>
                    <a:pt x="1214645" y="220842"/>
                    <a:pt x="1214645" y="232465"/>
                  </a:cubicBezTo>
                  <a:cubicBezTo>
                    <a:pt x="1216936" y="232465"/>
                    <a:pt x="1219226" y="232465"/>
                    <a:pt x="1221517" y="232465"/>
                  </a:cubicBezTo>
                  <a:cubicBezTo>
                    <a:pt x="1221517" y="246413"/>
                    <a:pt x="1221517" y="260361"/>
                    <a:pt x="1221517" y="276633"/>
                  </a:cubicBezTo>
                  <a:cubicBezTo>
                    <a:pt x="1223808" y="276633"/>
                    <a:pt x="1226098" y="276633"/>
                    <a:pt x="1228389" y="276633"/>
                  </a:cubicBezTo>
                  <a:cubicBezTo>
                    <a:pt x="1228389" y="283607"/>
                    <a:pt x="1228389" y="290581"/>
                    <a:pt x="1228389" y="297555"/>
                  </a:cubicBezTo>
                  <a:cubicBezTo>
                    <a:pt x="1232970" y="297555"/>
                    <a:pt x="1237550" y="297555"/>
                    <a:pt x="1242132" y="297555"/>
                  </a:cubicBezTo>
                  <a:cubicBezTo>
                    <a:pt x="1242132" y="309179"/>
                    <a:pt x="1242132" y="318477"/>
                    <a:pt x="1242132" y="330100"/>
                  </a:cubicBezTo>
                  <a:cubicBezTo>
                    <a:pt x="1271909" y="327776"/>
                    <a:pt x="1299396" y="325451"/>
                    <a:pt x="1329172" y="323126"/>
                  </a:cubicBezTo>
                  <a:cubicBezTo>
                    <a:pt x="1329172" y="311503"/>
                    <a:pt x="1329172" y="302205"/>
                    <a:pt x="1329172" y="290581"/>
                  </a:cubicBezTo>
                  <a:cubicBezTo>
                    <a:pt x="1345206" y="290581"/>
                    <a:pt x="1361240" y="290581"/>
                    <a:pt x="1374984" y="290581"/>
                  </a:cubicBezTo>
                  <a:cubicBezTo>
                    <a:pt x="1374984" y="283607"/>
                    <a:pt x="1374984" y="278958"/>
                    <a:pt x="1374984" y="271984"/>
                  </a:cubicBezTo>
                  <a:cubicBezTo>
                    <a:pt x="1407052" y="271984"/>
                    <a:pt x="1439119" y="271984"/>
                    <a:pt x="1471187" y="271984"/>
                  </a:cubicBezTo>
                  <a:cubicBezTo>
                    <a:pt x="1471187" y="276633"/>
                    <a:pt x="1471187" y="278958"/>
                    <a:pt x="1471187" y="283607"/>
                  </a:cubicBezTo>
                  <a:cubicBezTo>
                    <a:pt x="1491802" y="283607"/>
                    <a:pt x="1512416" y="283607"/>
                    <a:pt x="1533031" y="283607"/>
                  </a:cubicBezTo>
                  <a:cubicBezTo>
                    <a:pt x="1533031" y="285932"/>
                    <a:pt x="1533031" y="288257"/>
                    <a:pt x="1533031" y="290581"/>
                  </a:cubicBezTo>
                  <a:cubicBezTo>
                    <a:pt x="1537612" y="290581"/>
                    <a:pt x="1544484" y="290581"/>
                    <a:pt x="1551356" y="290581"/>
                  </a:cubicBezTo>
                  <a:cubicBezTo>
                    <a:pt x="1551356" y="292906"/>
                    <a:pt x="1551356" y="295231"/>
                    <a:pt x="1551356" y="297555"/>
                  </a:cubicBezTo>
                  <a:cubicBezTo>
                    <a:pt x="1555936" y="297555"/>
                    <a:pt x="1562809" y="297555"/>
                    <a:pt x="1567389" y="297555"/>
                  </a:cubicBezTo>
                  <a:cubicBezTo>
                    <a:pt x="1567389" y="290886"/>
                    <a:pt x="1567389" y="284217"/>
                    <a:pt x="1567389" y="277548"/>
                  </a:cubicBezTo>
                  <a:lnTo>
                    <a:pt x="1639605" y="399269"/>
                  </a:lnTo>
                  <a:lnTo>
                    <a:pt x="0" y="399269"/>
                  </a:lnTo>
                  <a:lnTo>
                    <a:pt x="0" y="378836"/>
                  </a:lnTo>
                  <a:lnTo>
                    <a:pt x="509" y="371254"/>
                  </a:lnTo>
                  <a:cubicBezTo>
                    <a:pt x="652" y="364099"/>
                    <a:pt x="652" y="354510"/>
                    <a:pt x="652" y="341724"/>
                  </a:cubicBezTo>
                  <a:cubicBezTo>
                    <a:pt x="652" y="341724"/>
                    <a:pt x="652" y="341724"/>
                    <a:pt x="39592" y="341724"/>
                  </a:cubicBezTo>
                  <a:cubicBezTo>
                    <a:pt x="39592" y="341724"/>
                    <a:pt x="39592" y="341724"/>
                    <a:pt x="39592" y="267335"/>
                  </a:cubicBezTo>
                  <a:cubicBezTo>
                    <a:pt x="39592" y="267335"/>
                    <a:pt x="39592" y="267335"/>
                    <a:pt x="76241" y="267335"/>
                  </a:cubicBezTo>
                  <a:cubicBezTo>
                    <a:pt x="76241" y="267335"/>
                    <a:pt x="76241" y="267335"/>
                    <a:pt x="76241" y="266463"/>
                  </a:cubicBezTo>
                  <a:lnTo>
                    <a:pt x="76241" y="260361"/>
                  </a:lnTo>
                  <a:cubicBezTo>
                    <a:pt x="76241" y="260361"/>
                    <a:pt x="76241" y="260361"/>
                    <a:pt x="99147" y="260361"/>
                  </a:cubicBezTo>
                  <a:cubicBezTo>
                    <a:pt x="99147" y="260361"/>
                    <a:pt x="99147" y="260361"/>
                    <a:pt x="99147" y="220842"/>
                  </a:cubicBezTo>
                  <a:cubicBezTo>
                    <a:pt x="94565" y="220842"/>
                    <a:pt x="94565" y="220842"/>
                    <a:pt x="94565" y="219098"/>
                  </a:cubicBezTo>
                  <a:lnTo>
                    <a:pt x="94565" y="206894"/>
                  </a:lnTo>
                  <a:lnTo>
                    <a:pt x="99147" y="209219"/>
                  </a:lnTo>
                  <a:cubicBezTo>
                    <a:pt x="99147" y="209219"/>
                    <a:pt x="99147" y="209219"/>
                    <a:pt x="103728" y="185972"/>
                  </a:cubicBezTo>
                  <a:cubicBezTo>
                    <a:pt x="103728" y="185972"/>
                    <a:pt x="103728" y="185972"/>
                    <a:pt x="108309" y="209219"/>
                  </a:cubicBezTo>
                  <a:cubicBezTo>
                    <a:pt x="110600" y="206894"/>
                    <a:pt x="110600" y="206894"/>
                    <a:pt x="110886" y="206022"/>
                  </a:cubicBezTo>
                  <a:lnTo>
                    <a:pt x="112891" y="199920"/>
                  </a:lnTo>
                  <a:cubicBezTo>
                    <a:pt x="112891" y="199920"/>
                    <a:pt x="112891" y="199920"/>
                    <a:pt x="113462" y="198758"/>
                  </a:cubicBezTo>
                  <a:lnTo>
                    <a:pt x="117471" y="190621"/>
                  </a:lnTo>
                  <a:cubicBezTo>
                    <a:pt x="117471" y="190621"/>
                    <a:pt x="117471" y="190621"/>
                    <a:pt x="118044" y="189459"/>
                  </a:cubicBezTo>
                  <a:lnTo>
                    <a:pt x="122053" y="181323"/>
                  </a:lnTo>
                  <a:cubicBezTo>
                    <a:pt x="122053" y="181323"/>
                    <a:pt x="122053" y="181323"/>
                    <a:pt x="123483" y="180451"/>
                  </a:cubicBezTo>
                  <a:lnTo>
                    <a:pt x="133504" y="174349"/>
                  </a:lnTo>
                  <a:cubicBezTo>
                    <a:pt x="133504" y="174349"/>
                    <a:pt x="133504" y="174349"/>
                    <a:pt x="135223" y="173187"/>
                  </a:cubicBezTo>
                  <a:lnTo>
                    <a:pt x="147248" y="165050"/>
                  </a:lnTo>
                  <a:cubicBezTo>
                    <a:pt x="147248" y="165050"/>
                    <a:pt x="147248" y="165050"/>
                    <a:pt x="148107" y="163888"/>
                  </a:cubicBezTo>
                  <a:lnTo>
                    <a:pt x="154120" y="155752"/>
                  </a:lnTo>
                  <a:cubicBezTo>
                    <a:pt x="154120" y="155752"/>
                    <a:pt x="154120" y="155752"/>
                    <a:pt x="154692" y="153718"/>
                  </a:cubicBezTo>
                  <a:lnTo>
                    <a:pt x="158701" y="139479"/>
                  </a:lnTo>
                  <a:cubicBezTo>
                    <a:pt x="158701" y="139479"/>
                    <a:pt x="158701" y="139479"/>
                    <a:pt x="159274" y="141513"/>
                  </a:cubicBezTo>
                  <a:lnTo>
                    <a:pt x="163282" y="155752"/>
                  </a:lnTo>
                  <a:cubicBezTo>
                    <a:pt x="163282" y="155752"/>
                    <a:pt x="163282" y="155752"/>
                    <a:pt x="163854" y="156623"/>
                  </a:cubicBezTo>
                  <a:lnTo>
                    <a:pt x="167863" y="162726"/>
                  </a:lnTo>
                  <a:cubicBezTo>
                    <a:pt x="167863" y="162726"/>
                    <a:pt x="167863" y="162726"/>
                    <a:pt x="169295" y="163888"/>
                  </a:cubicBezTo>
                  <a:lnTo>
                    <a:pt x="179317" y="172024"/>
                  </a:lnTo>
                  <a:cubicBezTo>
                    <a:pt x="179317" y="172024"/>
                    <a:pt x="179317" y="172024"/>
                    <a:pt x="180462" y="173187"/>
                  </a:cubicBezTo>
                  <a:lnTo>
                    <a:pt x="188477" y="181323"/>
                  </a:lnTo>
                  <a:cubicBezTo>
                    <a:pt x="188477" y="181323"/>
                    <a:pt x="188477" y="181323"/>
                    <a:pt x="189624" y="182485"/>
                  </a:cubicBezTo>
                  <a:lnTo>
                    <a:pt x="197641" y="190621"/>
                  </a:lnTo>
                  <a:cubicBezTo>
                    <a:pt x="197641" y="190621"/>
                    <a:pt x="197641" y="190621"/>
                    <a:pt x="197927" y="191784"/>
                  </a:cubicBezTo>
                  <a:lnTo>
                    <a:pt x="199930" y="199920"/>
                  </a:lnTo>
                  <a:cubicBezTo>
                    <a:pt x="199930" y="199920"/>
                    <a:pt x="199930" y="199920"/>
                    <a:pt x="200217" y="201082"/>
                  </a:cubicBezTo>
                  <a:lnTo>
                    <a:pt x="202221" y="209219"/>
                  </a:lnTo>
                  <a:cubicBezTo>
                    <a:pt x="206802" y="209219"/>
                    <a:pt x="206802" y="209219"/>
                    <a:pt x="209093" y="185972"/>
                  </a:cubicBezTo>
                  <a:cubicBezTo>
                    <a:pt x="209093" y="185972"/>
                    <a:pt x="209093" y="185972"/>
                    <a:pt x="213674" y="209219"/>
                  </a:cubicBezTo>
                  <a:cubicBezTo>
                    <a:pt x="218255" y="209219"/>
                    <a:pt x="218255" y="209219"/>
                    <a:pt x="218255" y="210962"/>
                  </a:cubicBezTo>
                  <a:lnTo>
                    <a:pt x="218255" y="223167"/>
                  </a:lnTo>
                  <a:cubicBezTo>
                    <a:pt x="213674" y="223167"/>
                    <a:pt x="213674" y="223167"/>
                    <a:pt x="213674" y="255712"/>
                  </a:cubicBezTo>
                  <a:cubicBezTo>
                    <a:pt x="213674" y="255712"/>
                    <a:pt x="213674" y="255712"/>
                    <a:pt x="214820" y="255712"/>
                  </a:cubicBezTo>
                  <a:lnTo>
                    <a:pt x="222836" y="255712"/>
                  </a:lnTo>
                  <a:cubicBezTo>
                    <a:pt x="222836" y="260361"/>
                    <a:pt x="222836" y="260361"/>
                    <a:pt x="223696" y="260361"/>
                  </a:cubicBezTo>
                  <a:lnTo>
                    <a:pt x="229708" y="260361"/>
                  </a:lnTo>
                  <a:cubicBezTo>
                    <a:pt x="229708" y="260361"/>
                    <a:pt x="229708" y="260361"/>
                    <a:pt x="229708" y="259199"/>
                  </a:cubicBezTo>
                  <a:lnTo>
                    <a:pt x="229708" y="251062"/>
                  </a:lnTo>
                  <a:cubicBezTo>
                    <a:pt x="229708" y="251062"/>
                    <a:pt x="229708" y="251062"/>
                    <a:pt x="231999" y="251062"/>
                  </a:cubicBezTo>
                  <a:lnTo>
                    <a:pt x="248032" y="251062"/>
                  </a:lnTo>
                  <a:cubicBezTo>
                    <a:pt x="248032" y="251062"/>
                    <a:pt x="248032" y="251062"/>
                    <a:pt x="248032" y="249028"/>
                  </a:cubicBezTo>
                  <a:lnTo>
                    <a:pt x="248032" y="234790"/>
                  </a:lnTo>
                  <a:cubicBezTo>
                    <a:pt x="248032" y="234790"/>
                    <a:pt x="248032" y="234790"/>
                    <a:pt x="286972" y="234790"/>
                  </a:cubicBezTo>
                  <a:cubicBezTo>
                    <a:pt x="286972" y="234790"/>
                    <a:pt x="286972" y="234790"/>
                    <a:pt x="286972" y="236243"/>
                  </a:cubicBezTo>
                  <a:lnTo>
                    <a:pt x="286972" y="246413"/>
                  </a:lnTo>
                  <a:cubicBezTo>
                    <a:pt x="286972" y="246413"/>
                    <a:pt x="286972" y="246413"/>
                    <a:pt x="307587" y="246413"/>
                  </a:cubicBezTo>
                  <a:cubicBezTo>
                    <a:pt x="307587" y="246413"/>
                    <a:pt x="307587" y="246413"/>
                    <a:pt x="307587" y="248738"/>
                  </a:cubicBezTo>
                  <a:lnTo>
                    <a:pt x="307587" y="265010"/>
                  </a:lnTo>
                  <a:cubicBezTo>
                    <a:pt x="303006" y="265010"/>
                    <a:pt x="303006" y="265010"/>
                    <a:pt x="303006" y="265882"/>
                  </a:cubicBezTo>
                  <a:lnTo>
                    <a:pt x="303006" y="271984"/>
                  </a:lnTo>
                  <a:cubicBezTo>
                    <a:pt x="307587" y="271984"/>
                    <a:pt x="307587" y="271984"/>
                    <a:pt x="307587" y="273728"/>
                  </a:cubicBezTo>
                  <a:lnTo>
                    <a:pt x="307587" y="285932"/>
                  </a:lnTo>
                  <a:lnTo>
                    <a:pt x="303006" y="290581"/>
                  </a:lnTo>
                  <a:cubicBezTo>
                    <a:pt x="303006" y="290581"/>
                    <a:pt x="303006" y="290581"/>
                    <a:pt x="303006" y="346373"/>
                  </a:cubicBezTo>
                  <a:cubicBezTo>
                    <a:pt x="303006" y="346373"/>
                    <a:pt x="303006" y="346373"/>
                    <a:pt x="305009" y="346373"/>
                  </a:cubicBezTo>
                  <a:lnTo>
                    <a:pt x="319040" y="346373"/>
                  </a:lnTo>
                  <a:cubicBezTo>
                    <a:pt x="319040" y="351022"/>
                    <a:pt x="319040" y="351022"/>
                    <a:pt x="320757" y="351022"/>
                  </a:cubicBezTo>
                  <a:lnTo>
                    <a:pt x="332784" y="351022"/>
                  </a:lnTo>
                  <a:cubicBezTo>
                    <a:pt x="332784" y="351022"/>
                    <a:pt x="332784" y="351022"/>
                    <a:pt x="332784" y="353056"/>
                  </a:cubicBezTo>
                  <a:lnTo>
                    <a:pt x="332784" y="367295"/>
                  </a:lnTo>
                  <a:cubicBezTo>
                    <a:pt x="332784" y="367295"/>
                    <a:pt x="332784" y="367295"/>
                    <a:pt x="334502" y="367295"/>
                  </a:cubicBezTo>
                  <a:lnTo>
                    <a:pt x="346526" y="367295"/>
                  </a:lnTo>
                  <a:cubicBezTo>
                    <a:pt x="346526" y="367295"/>
                    <a:pt x="346526" y="367295"/>
                    <a:pt x="346526" y="365261"/>
                  </a:cubicBezTo>
                  <a:lnTo>
                    <a:pt x="346526" y="351022"/>
                  </a:lnTo>
                  <a:cubicBezTo>
                    <a:pt x="346526" y="351022"/>
                    <a:pt x="346526" y="351022"/>
                    <a:pt x="348529" y="349860"/>
                  </a:cubicBezTo>
                  <a:lnTo>
                    <a:pt x="362560" y="341724"/>
                  </a:lnTo>
                  <a:cubicBezTo>
                    <a:pt x="362560" y="341724"/>
                    <a:pt x="362560" y="341724"/>
                    <a:pt x="362560" y="320802"/>
                  </a:cubicBezTo>
                  <a:cubicBezTo>
                    <a:pt x="357979" y="320802"/>
                    <a:pt x="357979" y="320802"/>
                    <a:pt x="357979" y="297555"/>
                  </a:cubicBezTo>
                  <a:cubicBezTo>
                    <a:pt x="357979" y="297555"/>
                    <a:pt x="357979" y="297555"/>
                    <a:pt x="359123" y="297555"/>
                  </a:cubicBezTo>
                  <a:lnTo>
                    <a:pt x="367141" y="297555"/>
                  </a:lnTo>
                  <a:cubicBezTo>
                    <a:pt x="367141" y="295231"/>
                    <a:pt x="367141" y="295231"/>
                    <a:pt x="387757" y="295231"/>
                  </a:cubicBezTo>
                  <a:cubicBezTo>
                    <a:pt x="387757" y="295231"/>
                    <a:pt x="387757" y="295231"/>
                    <a:pt x="387757" y="294068"/>
                  </a:cubicBezTo>
                  <a:lnTo>
                    <a:pt x="387757" y="285932"/>
                  </a:lnTo>
                  <a:cubicBezTo>
                    <a:pt x="387757" y="285932"/>
                    <a:pt x="387757" y="285932"/>
                    <a:pt x="389475" y="285932"/>
                  </a:cubicBezTo>
                  <a:lnTo>
                    <a:pt x="401499" y="285932"/>
                  </a:lnTo>
                  <a:cubicBezTo>
                    <a:pt x="401499" y="285932"/>
                    <a:pt x="401499" y="285932"/>
                    <a:pt x="401499" y="169700"/>
                  </a:cubicBezTo>
                  <a:cubicBezTo>
                    <a:pt x="401499" y="169700"/>
                    <a:pt x="401499" y="169700"/>
                    <a:pt x="402645" y="169700"/>
                  </a:cubicBezTo>
                  <a:lnTo>
                    <a:pt x="410661" y="169700"/>
                  </a:lnTo>
                  <a:cubicBezTo>
                    <a:pt x="410661" y="169700"/>
                    <a:pt x="410661" y="169700"/>
                    <a:pt x="410661" y="167375"/>
                  </a:cubicBezTo>
                  <a:lnTo>
                    <a:pt x="410661" y="151102"/>
                  </a:lnTo>
                  <a:cubicBezTo>
                    <a:pt x="412952" y="151102"/>
                    <a:pt x="412952" y="151102"/>
                    <a:pt x="412952" y="104609"/>
                  </a:cubicBezTo>
                  <a:cubicBezTo>
                    <a:pt x="412952" y="104609"/>
                    <a:pt x="412952" y="104609"/>
                    <a:pt x="414098" y="104609"/>
                  </a:cubicBezTo>
                  <a:lnTo>
                    <a:pt x="422114" y="104609"/>
                  </a:lnTo>
                  <a:cubicBezTo>
                    <a:pt x="422114" y="104609"/>
                    <a:pt x="422114" y="104609"/>
                    <a:pt x="422114" y="105772"/>
                  </a:cubicBezTo>
                  <a:lnTo>
                    <a:pt x="422114" y="113908"/>
                  </a:lnTo>
                  <a:cubicBezTo>
                    <a:pt x="426695" y="113908"/>
                    <a:pt x="426695" y="113908"/>
                    <a:pt x="426695" y="111583"/>
                  </a:cubicBezTo>
                  <a:lnTo>
                    <a:pt x="426695" y="95311"/>
                  </a:lnTo>
                  <a:cubicBezTo>
                    <a:pt x="426695" y="95311"/>
                    <a:pt x="426695" y="95311"/>
                    <a:pt x="428126" y="94730"/>
                  </a:cubicBezTo>
                  <a:lnTo>
                    <a:pt x="438148" y="90662"/>
                  </a:lnTo>
                  <a:cubicBezTo>
                    <a:pt x="438148" y="90662"/>
                    <a:pt x="438148" y="90662"/>
                    <a:pt x="439293" y="91243"/>
                  </a:cubicBezTo>
                  <a:lnTo>
                    <a:pt x="447310" y="95311"/>
                  </a:lnTo>
                  <a:cubicBezTo>
                    <a:pt x="447310" y="95311"/>
                    <a:pt x="447310" y="95311"/>
                    <a:pt x="449028" y="95311"/>
                  </a:cubicBezTo>
                  <a:lnTo>
                    <a:pt x="461054" y="95311"/>
                  </a:lnTo>
                  <a:cubicBezTo>
                    <a:pt x="461054" y="95311"/>
                    <a:pt x="461054" y="95311"/>
                    <a:pt x="461054" y="65090"/>
                  </a:cubicBezTo>
                  <a:cubicBezTo>
                    <a:pt x="461054" y="65090"/>
                    <a:pt x="461054" y="65090"/>
                    <a:pt x="462199" y="65090"/>
                  </a:cubicBezTo>
                  <a:lnTo>
                    <a:pt x="470215" y="65090"/>
                  </a:lnTo>
                  <a:cubicBezTo>
                    <a:pt x="470215" y="69740"/>
                    <a:pt x="470215" y="69740"/>
                    <a:pt x="471646" y="69740"/>
                  </a:cubicBezTo>
                  <a:lnTo>
                    <a:pt x="481669" y="69740"/>
                  </a:lnTo>
                  <a:cubicBezTo>
                    <a:pt x="481669" y="65090"/>
                    <a:pt x="481669" y="65090"/>
                    <a:pt x="482814" y="65090"/>
                  </a:cubicBezTo>
                  <a:lnTo>
                    <a:pt x="490831" y="65090"/>
                  </a:lnTo>
                  <a:cubicBezTo>
                    <a:pt x="490831" y="65090"/>
                    <a:pt x="490831" y="65090"/>
                    <a:pt x="490831" y="99960"/>
                  </a:cubicBezTo>
                  <a:cubicBezTo>
                    <a:pt x="490831" y="99960"/>
                    <a:pt x="490831" y="99960"/>
                    <a:pt x="492263" y="101122"/>
                  </a:cubicBezTo>
                  <a:lnTo>
                    <a:pt x="502284" y="109259"/>
                  </a:lnTo>
                  <a:cubicBezTo>
                    <a:pt x="499993" y="116233"/>
                    <a:pt x="499993" y="116233"/>
                    <a:pt x="525189" y="116233"/>
                  </a:cubicBezTo>
                  <a:cubicBezTo>
                    <a:pt x="525189" y="116233"/>
                    <a:pt x="525189" y="116233"/>
                    <a:pt x="525189" y="114780"/>
                  </a:cubicBezTo>
                  <a:lnTo>
                    <a:pt x="525189" y="104609"/>
                  </a:lnTo>
                  <a:cubicBezTo>
                    <a:pt x="525189" y="104609"/>
                    <a:pt x="525189" y="104609"/>
                    <a:pt x="554966" y="95311"/>
                  </a:cubicBezTo>
                  <a:cubicBezTo>
                    <a:pt x="554966" y="95311"/>
                    <a:pt x="554966" y="95311"/>
                    <a:pt x="554966" y="94149"/>
                  </a:cubicBezTo>
                  <a:lnTo>
                    <a:pt x="554966" y="86012"/>
                  </a:lnTo>
                  <a:cubicBezTo>
                    <a:pt x="554966" y="86012"/>
                    <a:pt x="554966" y="86012"/>
                    <a:pt x="555825" y="86012"/>
                  </a:cubicBezTo>
                  <a:lnTo>
                    <a:pt x="561838" y="86012"/>
                  </a:lnTo>
                  <a:cubicBezTo>
                    <a:pt x="561838" y="86012"/>
                    <a:pt x="561838" y="86012"/>
                    <a:pt x="561838" y="85141"/>
                  </a:cubicBezTo>
                  <a:lnTo>
                    <a:pt x="561838" y="79038"/>
                  </a:lnTo>
                  <a:cubicBezTo>
                    <a:pt x="561838" y="79038"/>
                    <a:pt x="561838" y="79038"/>
                    <a:pt x="564128" y="79038"/>
                  </a:cubicBezTo>
                  <a:lnTo>
                    <a:pt x="580162" y="79038"/>
                  </a:lnTo>
                  <a:cubicBezTo>
                    <a:pt x="580162" y="79038"/>
                    <a:pt x="580162" y="79038"/>
                    <a:pt x="580162" y="79910"/>
                  </a:cubicBezTo>
                  <a:lnTo>
                    <a:pt x="580162" y="86012"/>
                  </a:lnTo>
                  <a:cubicBezTo>
                    <a:pt x="580162" y="86012"/>
                    <a:pt x="580162" y="86012"/>
                    <a:pt x="581880" y="86012"/>
                  </a:cubicBezTo>
                  <a:lnTo>
                    <a:pt x="593906" y="86012"/>
                  </a:lnTo>
                  <a:cubicBezTo>
                    <a:pt x="593906" y="86012"/>
                    <a:pt x="593906" y="86012"/>
                    <a:pt x="593906" y="87756"/>
                  </a:cubicBezTo>
                  <a:lnTo>
                    <a:pt x="593906" y="99960"/>
                  </a:lnTo>
                  <a:cubicBezTo>
                    <a:pt x="593906" y="99960"/>
                    <a:pt x="593906" y="99960"/>
                    <a:pt x="619101" y="99960"/>
                  </a:cubicBezTo>
                  <a:cubicBezTo>
                    <a:pt x="619101" y="99960"/>
                    <a:pt x="619101" y="99960"/>
                    <a:pt x="619101" y="98798"/>
                  </a:cubicBezTo>
                  <a:lnTo>
                    <a:pt x="619101" y="90662"/>
                  </a:lnTo>
                  <a:cubicBezTo>
                    <a:pt x="619101" y="90662"/>
                    <a:pt x="619101" y="90662"/>
                    <a:pt x="620533" y="90662"/>
                  </a:cubicBezTo>
                  <a:lnTo>
                    <a:pt x="630554" y="90662"/>
                  </a:lnTo>
                  <a:cubicBezTo>
                    <a:pt x="630554" y="90662"/>
                    <a:pt x="630554" y="90662"/>
                    <a:pt x="630554" y="89499"/>
                  </a:cubicBezTo>
                  <a:lnTo>
                    <a:pt x="630554" y="81363"/>
                  </a:lnTo>
                  <a:cubicBezTo>
                    <a:pt x="630554" y="81363"/>
                    <a:pt x="630554" y="81363"/>
                    <a:pt x="632273" y="81363"/>
                  </a:cubicBezTo>
                  <a:lnTo>
                    <a:pt x="644297" y="81363"/>
                  </a:lnTo>
                  <a:cubicBezTo>
                    <a:pt x="644297" y="81363"/>
                    <a:pt x="644297" y="81363"/>
                    <a:pt x="644297" y="82525"/>
                  </a:cubicBezTo>
                  <a:lnTo>
                    <a:pt x="644297" y="90662"/>
                  </a:lnTo>
                  <a:cubicBezTo>
                    <a:pt x="648879" y="90662"/>
                    <a:pt x="648879" y="90662"/>
                    <a:pt x="648879" y="34870"/>
                  </a:cubicBezTo>
                  <a:cubicBezTo>
                    <a:pt x="648879" y="34870"/>
                    <a:pt x="648879" y="34870"/>
                    <a:pt x="751953" y="34870"/>
                  </a:cubicBezTo>
                  <a:cubicBezTo>
                    <a:pt x="751953" y="34870"/>
                    <a:pt x="751953" y="34870"/>
                    <a:pt x="751953" y="109259"/>
                  </a:cubicBezTo>
                  <a:cubicBezTo>
                    <a:pt x="751953" y="109259"/>
                    <a:pt x="751953" y="109259"/>
                    <a:pt x="754244" y="109259"/>
                  </a:cubicBezTo>
                  <a:lnTo>
                    <a:pt x="770278" y="109259"/>
                  </a:lnTo>
                  <a:cubicBezTo>
                    <a:pt x="770278" y="109259"/>
                    <a:pt x="770278" y="109259"/>
                    <a:pt x="770278" y="25571"/>
                  </a:cubicBezTo>
                  <a:cubicBezTo>
                    <a:pt x="770278" y="25571"/>
                    <a:pt x="770278" y="25571"/>
                    <a:pt x="793184" y="13948"/>
                  </a:cubicBezTo>
                  <a:cubicBezTo>
                    <a:pt x="793184" y="13948"/>
                    <a:pt x="793184" y="13948"/>
                    <a:pt x="822961" y="13948"/>
                  </a:cubicBezTo>
                  <a:cubicBezTo>
                    <a:pt x="822961" y="13948"/>
                    <a:pt x="822961" y="13948"/>
                    <a:pt x="824965" y="12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3915434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>
            <a:extLst>
              <a:ext uri="{FF2B5EF4-FFF2-40B4-BE49-F238E27FC236}">
                <a16:creationId xmlns:a16="http://schemas.microsoft.com/office/drawing/2014/main" id="{AD1DE5BA-BA06-4EBF-9938-3F11999554D9}"/>
              </a:ext>
            </a:extLst>
          </p:cNvPr>
          <p:cNvSpPr/>
          <p:nvPr userDrawn="1"/>
        </p:nvSpPr>
        <p:spPr>
          <a:xfrm>
            <a:off x="2795451" y="3684257"/>
            <a:ext cx="6773112" cy="612000"/>
          </a:xfrm>
          <a:prstGeom prst="rect">
            <a:avLst/>
          </a:prstGeom>
          <a:solidFill>
            <a:schemeClr val="accent4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F7A08108-4EE6-461B-9FF3-F537D87628DE}"/>
              </a:ext>
            </a:extLst>
          </p:cNvPr>
          <p:cNvSpPr/>
          <p:nvPr userDrawn="1"/>
        </p:nvSpPr>
        <p:spPr>
          <a:xfrm>
            <a:off x="2795452" y="1518828"/>
            <a:ext cx="8674446" cy="612000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70B55793-022B-40B7-AD0E-44BFA6CCA944}"/>
              </a:ext>
            </a:extLst>
          </p:cNvPr>
          <p:cNvSpPr/>
          <p:nvPr userDrawn="1"/>
        </p:nvSpPr>
        <p:spPr>
          <a:xfrm>
            <a:off x="2795452" y="2240638"/>
            <a:ext cx="8040025" cy="612000"/>
          </a:xfrm>
          <a:prstGeom prst="rect">
            <a:avLst/>
          </a:prstGeom>
          <a:solidFill>
            <a:schemeClr val="accent2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AE96286A-6E16-47F3-8E5A-2F3D95830AF1}"/>
              </a:ext>
            </a:extLst>
          </p:cNvPr>
          <p:cNvSpPr/>
          <p:nvPr userDrawn="1"/>
        </p:nvSpPr>
        <p:spPr>
          <a:xfrm>
            <a:off x="2795452" y="2962448"/>
            <a:ext cx="7406569" cy="612000"/>
          </a:xfrm>
          <a:prstGeom prst="rect">
            <a:avLst/>
          </a:prstGeom>
          <a:solidFill>
            <a:schemeClr val="accent3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35068011-3E24-404B-997C-ABD66374BC7E}"/>
              </a:ext>
            </a:extLst>
          </p:cNvPr>
          <p:cNvSpPr/>
          <p:nvPr userDrawn="1"/>
        </p:nvSpPr>
        <p:spPr>
          <a:xfrm>
            <a:off x="0" y="4873507"/>
            <a:ext cx="12197796" cy="19888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2" name="Rounded Rectangle 39">
            <a:extLst>
              <a:ext uri="{FF2B5EF4-FFF2-40B4-BE49-F238E27FC236}">
                <a16:creationId xmlns:a16="http://schemas.microsoft.com/office/drawing/2014/main" id="{772F3716-E45D-42F3-9996-E6174CF372DE}"/>
              </a:ext>
            </a:extLst>
          </p:cNvPr>
          <p:cNvSpPr/>
          <p:nvPr userDrawn="1"/>
        </p:nvSpPr>
        <p:spPr>
          <a:xfrm rot="2483232">
            <a:off x="-67621" y="1813625"/>
            <a:ext cx="4223096" cy="5102585"/>
          </a:xfrm>
          <a:custGeom>
            <a:avLst/>
            <a:gdLst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11097 w 2194524"/>
              <a:gd name="connsiteY3" fmla="*/ 753742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48308 w 2194524"/>
              <a:gd name="connsiteY5" fmla="*/ 1898342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45453"/>
              <a:gd name="connsiteY0" fmla="*/ 41365 h 3010473"/>
              <a:gd name="connsiteX1" fmla="*/ 769866 w 2145453"/>
              <a:gd name="connsiteY1" fmla="*/ 0 h 3010473"/>
              <a:gd name="connsiteX2" fmla="*/ 911097 w 2145453"/>
              <a:gd name="connsiteY2" fmla="*/ 141231 h 3010473"/>
              <a:gd name="connsiteX3" fmla="*/ 960469 w 2145453"/>
              <a:gd name="connsiteY3" fmla="*/ 784060 h 3010473"/>
              <a:gd name="connsiteX4" fmla="*/ 1594794 w 2145453"/>
              <a:gd name="connsiteY4" fmla="*/ 789196 h 3010473"/>
              <a:gd name="connsiteX5" fmla="*/ 1848308 w 2145453"/>
              <a:gd name="connsiteY5" fmla="*/ 1898342 h 3010473"/>
              <a:gd name="connsiteX6" fmla="*/ 2145453 w 2145453"/>
              <a:gd name="connsiteY6" fmla="*/ 2249789 h 3010473"/>
              <a:gd name="connsiteX7" fmla="*/ 1488044 w 2145453"/>
              <a:gd name="connsiteY7" fmla="*/ 3010473 h 3010473"/>
              <a:gd name="connsiteX8" fmla="*/ 1136947 w 2145453"/>
              <a:gd name="connsiteY8" fmla="*/ 2468062 h 3010473"/>
              <a:gd name="connsiteX9" fmla="*/ 519460 w 2145453"/>
              <a:gd name="connsiteY9" fmla="*/ 2013663 h 3010473"/>
              <a:gd name="connsiteX10" fmla="*/ 0 w 2145453"/>
              <a:gd name="connsiteY10" fmla="*/ 1326467 h 3010473"/>
              <a:gd name="connsiteX11" fmla="*/ 628635 w 2145453"/>
              <a:gd name="connsiteY11" fmla="*/ 1589678 h 3010473"/>
              <a:gd name="connsiteX12" fmla="*/ 628635 w 2145453"/>
              <a:gd name="connsiteY12" fmla="*/ 141231 h 3010473"/>
              <a:gd name="connsiteX13" fmla="*/ 670001 w 2145453"/>
              <a:gd name="connsiteY13" fmla="*/ 41365 h 3010473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19460 w 2145453"/>
              <a:gd name="connsiteY9" fmla="*/ 2013663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710556 w 2145453"/>
              <a:gd name="connsiteY11" fmla="*/ 1634217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733305 w 2208757"/>
              <a:gd name="connsiteY0" fmla="*/ 41365 h 2912664"/>
              <a:gd name="connsiteX1" fmla="*/ 833170 w 2208757"/>
              <a:gd name="connsiteY1" fmla="*/ 0 h 2912664"/>
              <a:gd name="connsiteX2" fmla="*/ 974401 w 2208757"/>
              <a:gd name="connsiteY2" fmla="*/ 141231 h 2912664"/>
              <a:gd name="connsiteX3" fmla="*/ 1042827 w 2208757"/>
              <a:gd name="connsiteY3" fmla="*/ 863751 h 2912664"/>
              <a:gd name="connsiteX4" fmla="*/ 1642153 w 2208757"/>
              <a:gd name="connsiteY4" fmla="*/ 851069 h 2912664"/>
              <a:gd name="connsiteX5" fmla="*/ 1911612 w 2208757"/>
              <a:gd name="connsiteY5" fmla="*/ 1898342 h 2912664"/>
              <a:gd name="connsiteX6" fmla="*/ 2208757 w 2208757"/>
              <a:gd name="connsiteY6" fmla="*/ 2249789 h 2912664"/>
              <a:gd name="connsiteX7" fmla="*/ 1598547 w 2208757"/>
              <a:gd name="connsiteY7" fmla="*/ 2912664 h 2912664"/>
              <a:gd name="connsiteX8" fmla="*/ 1200251 w 2208757"/>
              <a:gd name="connsiteY8" fmla="*/ 2468062 h 2912664"/>
              <a:gd name="connsiteX9" fmla="*/ 593695 w 2208757"/>
              <a:gd name="connsiteY9" fmla="*/ 2073665 h 2912664"/>
              <a:gd name="connsiteX10" fmla="*/ 0 w 2208757"/>
              <a:gd name="connsiteY10" fmla="*/ 1399250 h 2912664"/>
              <a:gd name="connsiteX11" fmla="*/ 773860 w 2208757"/>
              <a:gd name="connsiteY11" fmla="*/ 1634217 h 2912664"/>
              <a:gd name="connsiteX12" fmla="*/ 691939 w 2208757"/>
              <a:gd name="connsiteY12" fmla="*/ 141231 h 2912664"/>
              <a:gd name="connsiteX13" fmla="*/ 733305 w 2208757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3204020"/>
              <a:gd name="connsiteX1" fmla="*/ 886969 w 2262556"/>
              <a:gd name="connsiteY1" fmla="*/ 0 h 3204020"/>
              <a:gd name="connsiteX2" fmla="*/ 1028200 w 2262556"/>
              <a:gd name="connsiteY2" fmla="*/ 141231 h 3204020"/>
              <a:gd name="connsiteX3" fmla="*/ 1096626 w 2262556"/>
              <a:gd name="connsiteY3" fmla="*/ 863751 h 3204020"/>
              <a:gd name="connsiteX4" fmla="*/ 1695952 w 2262556"/>
              <a:gd name="connsiteY4" fmla="*/ 851069 h 3204020"/>
              <a:gd name="connsiteX5" fmla="*/ 1965411 w 2262556"/>
              <a:gd name="connsiteY5" fmla="*/ 1898342 h 3204020"/>
              <a:gd name="connsiteX6" fmla="*/ 2262556 w 2262556"/>
              <a:gd name="connsiteY6" fmla="*/ 2249789 h 3204020"/>
              <a:gd name="connsiteX7" fmla="*/ 1875442 w 2262556"/>
              <a:gd name="connsiteY7" fmla="*/ 3204020 h 3204020"/>
              <a:gd name="connsiteX8" fmla="*/ 1254050 w 2262556"/>
              <a:gd name="connsiteY8" fmla="*/ 2468062 h 3204020"/>
              <a:gd name="connsiteX9" fmla="*/ 647494 w 2262556"/>
              <a:gd name="connsiteY9" fmla="*/ 2073665 h 3204020"/>
              <a:gd name="connsiteX10" fmla="*/ 0 w 2262556"/>
              <a:gd name="connsiteY10" fmla="*/ 1381959 h 3204020"/>
              <a:gd name="connsiteX11" fmla="*/ 827659 w 2262556"/>
              <a:gd name="connsiteY11" fmla="*/ 1634217 h 3204020"/>
              <a:gd name="connsiteX12" fmla="*/ 745738 w 2262556"/>
              <a:gd name="connsiteY12" fmla="*/ 141231 h 3204020"/>
              <a:gd name="connsiteX13" fmla="*/ 787104 w 2262556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35848"/>
              <a:gd name="connsiteY0" fmla="*/ 41365 h 3204020"/>
              <a:gd name="connsiteX1" fmla="*/ 886969 w 2635848"/>
              <a:gd name="connsiteY1" fmla="*/ 0 h 3204020"/>
              <a:gd name="connsiteX2" fmla="*/ 1028200 w 2635848"/>
              <a:gd name="connsiteY2" fmla="*/ 141231 h 3204020"/>
              <a:gd name="connsiteX3" fmla="*/ 1096626 w 2635848"/>
              <a:gd name="connsiteY3" fmla="*/ 863751 h 3204020"/>
              <a:gd name="connsiteX4" fmla="*/ 1695952 w 2635848"/>
              <a:gd name="connsiteY4" fmla="*/ 851069 h 3204020"/>
              <a:gd name="connsiteX5" fmla="*/ 1965411 w 2635848"/>
              <a:gd name="connsiteY5" fmla="*/ 1898342 h 3204020"/>
              <a:gd name="connsiteX6" fmla="*/ 2635848 w 2635848"/>
              <a:gd name="connsiteY6" fmla="*/ 2523197 h 3204020"/>
              <a:gd name="connsiteX7" fmla="*/ 1875442 w 2635848"/>
              <a:gd name="connsiteY7" fmla="*/ 3204020 h 3204020"/>
              <a:gd name="connsiteX8" fmla="*/ 1254050 w 2635848"/>
              <a:gd name="connsiteY8" fmla="*/ 2468062 h 3204020"/>
              <a:gd name="connsiteX9" fmla="*/ 647494 w 2635848"/>
              <a:gd name="connsiteY9" fmla="*/ 2073665 h 3204020"/>
              <a:gd name="connsiteX10" fmla="*/ 0 w 2635848"/>
              <a:gd name="connsiteY10" fmla="*/ 1381959 h 3204020"/>
              <a:gd name="connsiteX11" fmla="*/ 827659 w 2635848"/>
              <a:gd name="connsiteY11" fmla="*/ 1634217 h 3204020"/>
              <a:gd name="connsiteX12" fmla="*/ 745738 w 2635848"/>
              <a:gd name="connsiteY12" fmla="*/ 141231 h 3204020"/>
              <a:gd name="connsiteX13" fmla="*/ 787104 w 2635848"/>
              <a:gd name="connsiteY13" fmla="*/ 41365 h 3204020"/>
              <a:gd name="connsiteX0" fmla="*/ 787104 w 2651771"/>
              <a:gd name="connsiteY0" fmla="*/ 41365 h 3204020"/>
              <a:gd name="connsiteX1" fmla="*/ 886969 w 2651771"/>
              <a:gd name="connsiteY1" fmla="*/ 0 h 3204020"/>
              <a:gd name="connsiteX2" fmla="*/ 1028200 w 2651771"/>
              <a:gd name="connsiteY2" fmla="*/ 141231 h 3204020"/>
              <a:gd name="connsiteX3" fmla="*/ 1096626 w 2651771"/>
              <a:gd name="connsiteY3" fmla="*/ 863751 h 3204020"/>
              <a:gd name="connsiteX4" fmla="*/ 1695952 w 2651771"/>
              <a:gd name="connsiteY4" fmla="*/ 851069 h 3204020"/>
              <a:gd name="connsiteX5" fmla="*/ 1965411 w 2651771"/>
              <a:gd name="connsiteY5" fmla="*/ 1898342 h 3204020"/>
              <a:gd name="connsiteX6" fmla="*/ 2651771 w 2651771"/>
              <a:gd name="connsiteY6" fmla="*/ 2516454 h 3204020"/>
              <a:gd name="connsiteX7" fmla="*/ 1875442 w 2651771"/>
              <a:gd name="connsiteY7" fmla="*/ 3204020 h 3204020"/>
              <a:gd name="connsiteX8" fmla="*/ 1254050 w 2651771"/>
              <a:gd name="connsiteY8" fmla="*/ 2468062 h 3204020"/>
              <a:gd name="connsiteX9" fmla="*/ 647494 w 2651771"/>
              <a:gd name="connsiteY9" fmla="*/ 2073665 h 3204020"/>
              <a:gd name="connsiteX10" fmla="*/ 0 w 2651771"/>
              <a:gd name="connsiteY10" fmla="*/ 1381959 h 3204020"/>
              <a:gd name="connsiteX11" fmla="*/ 827659 w 2651771"/>
              <a:gd name="connsiteY11" fmla="*/ 1634217 h 3204020"/>
              <a:gd name="connsiteX12" fmla="*/ 745738 w 2651771"/>
              <a:gd name="connsiteY12" fmla="*/ 141231 h 3204020"/>
              <a:gd name="connsiteX13" fmla="*/ 787104 w 2651771"/>
              <a:gd name="connsiteY13" fmla="*/ 41365 h 3204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51771" h="3204020">
                <a:moveTo>
                  <a:pt x="787104" y="41365"/>
                </a:moveTo>
                <a:cubicBezTo>
                  <a:pt x="812661" y="15808"/>
                  <a:pt x="847969" y="0"/>
                  <a:pt x="886969" y="0"/>
                </a:cubicBezTo>
                <a:cubicBezTo>
                  <a:pt x="964969" y="0"/>
                  <a:pt x="1028200" y="63231"/>
                  <a:pt x="1028200" y="141231"/>
                </a:cubicBezTo>
                <a:lnTo>
                  <a:pt x="1096626" y="863751"/>
                </a:lnTo>
                <a:cubicBezTo>
                  <a:pt x="1324950" y="817026"/>
                  <a:pt x="1594219" y="679679"/>
                  <a:pt x="1695952" y="851069"/>
                </a:cubicBezTo>
                <a:cubicBezTo>
                  <a:pt x="1896857" y="1284096"/>
                  <a:pt x="2012961" y="1443677"/>
                  <a:pt x="1965411" y="1898342"/>
                </a:cubicBezTo>
                <a:cubicBezTo>
                  <a:pt x="2062863" y="2027881"/>
                  <a:pt x="2521735" y="2407218"/>
                  <a:pt x="2651771" y="2516454"/>
                </a:cubicBezTo>
                <a:lnTo>
                  <a:pt x="1875442" y="3204020"/>
                </a:lnTo>
                <a:lnTo>
                  <a:pt x="1254050" y="2468062"/>
                </a:lnTo>
                <a:cubicBezTo>
                  <a:pt x="1117281" y="2338792"/>
                  <a:pt x="856388" y="2269133"/>
                  <a:pt x="647494" y="2073665"/>
                </a:cubicBezTo>
                <a:cubicBezTo>
                  <a:pt x="560013" y="2007911"/>
                  <a:pt x="439289" y="1645529"/>
                  <a:pt x="0" y="1381959"/>
                </a:cubicBezTo>
                <a:cubicBezTo>
                  <a:pt x="137000" y="1119373"/>
                  <a:pt x="679491" y="1549956"/>
                  <a:pt x="827659" y="1634217"/>
                </a:cubicBezTo>
                <a:lnTo>
                  <a:pt x="745738" y="141231"/>
                </a:lnTo>
                <a:cubicBezTo>
                  <a:pt x="745738" y="102231"/>
                  <a:pt x="761546" y="66923"/>
                  <a:pt x="787104" y="41365"/>
                </a:cubicBezTo>
                <a:close/>
              </a:path>
            </a:pathLst>
          </a:custGeom>
          <a:solidFill>
            <a:srgbClr val="F7DABA"/>
          </a:solidFill>
          <a:ln w="371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F49343B5-4DD0-4DD6-A724-99AEB3EDFC59}"/>
              </a:ext>
            </a:extLst>
          </p:cNvPr>
          <p:cNvSpPr/>
          <p:nvPr userDrawn="1"/>
        </p:nvSpPr>
        <p:spPr>
          <a:xfrm>
            <a:off x="0" y="4347"/>
            <a:ext cx="12197796" cy="9807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0" y="134928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  <p:pic>
        <p:nvPicPr>
          <p:cNvPr id="20" name="Picture 2" descr="D:\Fullppt\PNG이미지\핸드폰2.png">
            <a:extLst>
              <a:ext uri="{FF2B5EF4-FFF2-40B4-BE49-F238E27FC236}">
                <a16:creationId xmlns:a16="http://schemas.microsoft.com/office/drawing/2014/main" id="{9B0CC621-4DF9-404F-A15B-72258B48D1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0000">
            <a:off x="579006" y="1506785"/>
            <a:ext cx="3097075" cy="375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80C7545-90AC-4A60-96DA-F91A324F4C1A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 rot="20700000">
            <a:off x="1252337" y="1630206"/>
            <a:ext cx="1786145" cy="27590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6896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13345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60987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28878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4D106799-229B-4525-BC1C-945C3FD11C08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46094" y="1"/>
            <a:ext cx="3901012" cy="16498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B8557D-6C5D-4EFB-871A-8763D6EB6796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6094" y="5208103"/>
            <a:ext cx="3901012" cy="16498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62223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36868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3CA5F7E-D45F-4887-AF9C-BB7E27A9C9CE}"/>
              </a:ext>
            </a:extLst>
          </p:cNvPr>
          <p:cNvSpPr/>
          <p:nvPr userDrawn="1"/>
        </p:nvSpPr>
        <p:spPr>
          <a:xfrm>
            <a:off x="673240" y="1141827"/>
            <a:ext cx="10862268" cy="50543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1C677DB5-A9F3-459B-9D51-37160E0851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29977" y="653142"/>
            <a:ext cx="4824557" cy="5054322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65407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AB7E7120-FAAE-44F5-AACF-991BD125A6D7}"/>
              </a:ext>
            </a:extLst>
          </p:cNvPr>
          <p:cNvSpPr/>
          <p:nvPr userDrawn="1"/>
        </p:nvSpPr>
        <p:spPr>
          <a:xfrm>
            <a:off x="7280548" y="5979856"/>
            <a:ext cx="4218052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5EB969EB-0B65-4D1F-AA88-6C4DF2393956}"/>
              </a:ext>
            </a:extLst>
          </p:cNvPr>
          <p:cNvSpPr/>
          <p:nvPr userDrawn="1"/>
        </p:nvSpPr>
        <p:spPr>
          <a:xfrm>
            <a:off x="1414" y="5445352"/>
            <a:ext cx="12190587" cy="20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51B7096F-D553-42E4-BCC1-F83D5003D11A}"/>
              </a:ext>
            </a:extLst>
          </p:cNvPr>
          <p:cNvSpPr/>
          <p:nvPr userDrawn="1"/>
        </p:nvSpPr>
        <p:spPr>
          <a:xfrm>
            <a:off x="1414" y="5778002"/>
            <a:ext cx="12190587" cy="2088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5314F97C-C141-467A-991D-DC4595FFA343}"/>
              </a:ext>
            </a:extLst>
          </p:cNvPr>
          <p:cNvSpPr/>
          <p:nvPr userDrawn="1"/>
        </p:nvSpPr>
        <p:spPr>
          <a:xfrm>
            <a:off x="1414" y="5112702"/>
            <a:ext cx="12190587" cy="208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6F0787BA-C7F4-402E-86B4-3A6915FE94FB}"/>
              </a:ext>
            </a:extLst>
          </p:cNvPr>
          <p:cNvSpPr/>
          <p:nvPr userDrawn="1"/>
        </p:nvSpPr>
        <p:spPr>
          <a:xfrm>
            <a:off x="1414" y="4780052"/>
            <a:ext cx="12190587" cy="2088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79AFEE-C350-4996-ACF0-82F8F6C171D6}"/>
              </a:ext>
            </a:extLst>
          </p:cNvPr>
          <p:cNvGrpSpPr/>
          <p:nvPr userDrawn="1"/>
        </p:nvGrpSpPr>
        <p:grpSpPr>
          <a:xfrm>
            <a:off x="6932024" y="1497102"/>
            <a:ext cx="4495596" cy="4776801"/>
            <a:chOff x="6446339" y="1280897"/>
            <a:chExt cx="4320717" cy="528517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9DB13DA-DABB-42AD-8C79-B92DB5C2A07E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69804C-4A6D-4BE0-86D7-115D8C64A339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7DF8F04-5A6E-4AF0-8EFB-A5416AA5E3E7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816A8E-B875-4F6A-8304-5ADE7C4AFB71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11A5B2-8B0B-46AD-91FA-92D6EBE8DBF8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5C827BF-AB2F-4FE6-BEAC-957A3AE70E93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33A9A79-3428-4B12-B9FF-3C880B01EC68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72A26D6A-3B50-4763-ADCC-F133F62B9BE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47968" y="1775610"/>
            <a:ext cx="4109140" cy="3097694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  <a:gd name="connsiteX0" fmla="*/ 97710 w 3083017"/>
              <a:gd name="connsiteY0" fmla="*/ 691559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97710 w 3083017"/>
              <a:gd name="connsiteY4" fmla="*/ 691559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97710" y="691559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97710" y="6915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7D21F174-8916-4585-BFC0-6484AE81EE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822843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52050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50942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Images &amp; Contents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4847861" y="4558"/>
            <a:ext cx="7344139" cy="6863603"/>
          </a:xfrm>
          <a:custGeom>
            <a:avLst/>
            <a:gdLst>
              <a:gd name="connsiteX0" fmla="*/ 0 w 4572000"/>
              <a:gd name="connsiteY0" fmla="*/ 0 h 5140082"/>
              <a:gd name="connsiteX1" fmla="*/ 4572000 w 4572000"/>
              <a:gd name="connsiteY1" fmla="*/ 0 h 5140082"/>
              <a:gd name="connsiteX2" fmla="*/ 4572000 w 4572000"/>
              <a:gd name="connsiteY2" fmla="*/ 5140082 h 5140082"/>
              <a:gd name="connsiteX3" fmla="*/ 0 w 4572000"/>
              <a:gd name="connsiteY3" fmla="*/ 5140082 h 5140082"/>
              <a:gd name="connsiteX4" fmla="*/ 0 w 4572000"/>
              <a:gd name="connsiteY4" fmla="*/ 0 h 5140082"/>
              <a:gd name="connsiteX0" fmla="*/ 502920 w 4572000"/>
              <a:gd name="connsiteY0" fmla="*/ 0 h 5147702"/>
              <a:gd name="connsiteX1" fmla="*/ 4572000 w 4572000"/>
              <a:gd name="connsiteY1" fmla="*/ 7620 h 5147702"/>
              <a:gd name="connsiteX2" fmla="*/ 4572000 w 4572000"/>
              <a:gd name="connsiteY2" fmla="*/ 5147702 h 5147702"/>
              <a:gd name="connsiteX3" fmla="*/ 0 w 4572000"/>
              <a:gd name="connsiteY3" fmla="*/ 5147702 h 5147702"/>
              <a:gd name="connsiteX4" fmla="*/ 502920 w 4572000"/>
              <a:gd name="connsiteY4" fmla="*/ 0 h 5147702"/>
              <a:gd name="connsiteX0" fmla="*/ 480060 w 4572000"/>
              <a:gd name="connsiteY0" fmla="*/ 0 h 5140082"/>
              <a:gd name="connsiteX1" fmla="*/ 4572000 w 4572000"/>
              <a:gd name="connsiteY1" fmla="*/ 0 h 5140082"/>
              <a:gd name="connsiteX2" fmla="*/ 4572000 w 4572000"/>
              <a:gd name="connsiteY2" fmla="*/ 5140082 h 5140082"/>
              <a:gd name="connsiteX3" fmla="*/ 0 w 4572000"/>
              <a:gd name="connsiteY3" fmla="*/ 5140082 h 5140082"/>
              <a:gd name="connsiteX4" fmla="*/ 480060 w 4572000"/>
              <a:gd name="connsiteY4" fmla="*/ 0 h 5140082"/>
              <a:gd name="connsiteX0" fmla="*/ 1402080 w 5494020"/>
              <a:gd name="connsiteY0" fmla="*/ 0 h 5147702"/>
              <a:gd name="connsiteX1" fmla="*/ 5494020 w 5494020"/>
              <a:gd name="connsiteY1" fmla="*/ 0 h 5147702"/>
              <a:gd name="connsiteX2" fmla="*/ 5494020 w 5494020"/>
              <a:gd name="connsiteY2" fmla="*/ 5140082 h 5147702"/>
              <a:gd name="connsiteX3" fmla="*/ 0 w 5494020"/>
              <a:gd name="connsiteY3" fmla="*/ 5147702 h 5147702"/>
              <a:gd name="connsiteX4" fmla="*/ 1402080 w 5494020"/>
              <a:gd name="connsiteY4" fmla="*/ 0 h 5147702"/>
              <a:gd name="connsiteX0" fmla="*/ 1706880 w 5494020"/>
              <a:gd name="connsiteY0" fmla="*/ 0 h 5147702"/>
              <a:gd name="connsiteX1" fmla="*/ 5494020 w 5494020"/>
              <a:gd name="connsiteY1" fmla="*/ 0 h 5147702"/>
              <a:gd name="connsiteX2" fmla="*/ 5494020 w 5494020"/>
              <a:gd name="connsiteY2" fmla="*/ 5140082 h 5147702"/>
              <a:gd name="connsiteX3" fmla="*/ 0 w 5494020"/>
              <a:gd name="connsiteY3" fmla="*/ 5147702 h 5147702"/>
              <a:gd name="connsiteX4" fmla="*/ 1706880 w 5494020"/>
              <a:gd name="connsiteY4" fmla="*/ 0 h 5147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4020" h="5147702">
                <a:moveTo>
                  <a:pt x="1706880" y="0"/>
                </a:moveTo>
                <a:lnTo>
                  <a:pt x="5494020" y="0"/>
                </a:lnTo>
                <a:lnTo>
                  <a:pt x="5494020" y="5140082"/>
                </a:lnTo>
                <a:lnTo>
                  <a:pt x="0" y="5147702"/>
                </a:lnTo>
                <a:lnTo>
                  <a:pt x="170688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03764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B5EC7ADC-67F9-4D30-A972-0F2B88D0792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4276" y="1714872"/>
            <a:ext cx="3570781" cy="4314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108000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80D3340-5DD9-49E8-A07D-B011C94832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5848120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9185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08484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5073924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41164366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48564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9507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6573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12AA1-3466-4EA9-83A1-965D5D390CB4}" type="datetimeFigureOut">
              <a:rPr lang="en-IN" smtClean="0"/>
              <a:t>28-04-2021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BFAF7-C0CB-4E0F-86A8-25E39EAAE8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47768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23376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Images &amp; Contents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4847861" y="4558"/>
            <a:ext cx="7344139" cy="6863603"/>
          </a:xfrm>
          <a:custGeom>
            <a:avLst/>
            <a:gdLst>
              <a:gd name="connsiteX0" fmla="*/ 0 w 4572000"/>
              <a:gd name="connsiteY0" fmla="*/ 0 h 5140082"/>
              <a:gd name="connsiteX1" fmla="*/ 4572000 w 4572000"/>
              <a:gd name="connsiteY1" fmla="*/ 0 h 5140082"/>
              <a:gd name="connsiteX2" fmla="*/ 4572000 w 4572000"/>
              <a:gd name="connsiteY2" fmla="*/ 5140082 h 5140082"/>
              <a:gd name="connsiteX3" fmla="*/ 0 w 4572000"/>
              <a:gd name="connsiteY3" fmla="*/ 5140082 h 5140082"/>
              <a:gd name="connsiteX4" fmla="*/ 0 w 4572000"/>
              <a:gd name="connsiteY4" fmla="*/ 0 h 5140082"/>
              <a:gd name="connsiteX0" fmla="*/ 502920 w 4572000"/>
              <a:gd name="connsiteY0" fmla="*/ 0 h 5147702"/>
              <a:gd name="connsiteX1" fmla="*/ 4572000 w 4572000"/>
              <a:gd name="connsiteY1" fmla="*/ 7620 h 5147702"/>
              <a:gd name="connsiteX2" fmla="*/ 4572000 w 4572000"/>
              <a:gd name="connsiteY2" fmla="*/ 5147702 h 5147702"/>
              <a:gd name="connsiteX3" fmla="*/ 0 w 4572000"/>
              <a:gd name="connsiteY3" fmla="*/ 5147702 h 5147702"/>
              <a:gd name="connsiteX4" fmla="*/ 502920 w 4572000"/>
              <a:gd name="connsiteY4" fmla="*/ 0 h 5147702"/>
              <a:gd name="connsiteX0" fmla="*/ 480060 w 4572000"/>
              <a:gd name="connsiteY0" fmla="*/ 0 h 5140082"/>
              <a:gd name="connsiteX1" fmla="*/ 4572000 w 4572000"/>
              <a:gd name="connsiteY1" fmla="*/ 0 h 5140082"/>
              <a:gd name="connsiteX2" fmla="*/ 4572000 w 4572000"/>
              <a:gd name="connsiteY2" fmla="*/ 5140082 h 5140082"/>
              <a:gd name="connsiteX3" fmla="*/ 0 w 4572000"/>
              <a:gd name="connsiteY3" fmla="*/ 5140082 h 5140082"/>
              <a:gd name="connsiteX4" fmla="*/ 480060 w 4572000"/>
              <a:gd name="connsiteY4" fmla="*/ 0 h 5140082"/>
              <a:gd name="connsiteX0" fmla="*/ 1402080 w 5494020"/>
              <a:gd name="connsiteY0" fmla="*/ 0 h 5147702"/>
              <a:gd name="connsiteX1" fmla="*/ 5494020 w 5494020"/>
              <a:gd name="connsiteY1" fmla="*/ 0 h 5147702"/>
              <a:gd name="connsiteX2" fmla="*/ 5494020 w 5494020"/>
              <a:gd name="connsiteY2" fmla="*/ 5140082 h 5147702"/>
              <a:gd name="connsiteX3" fmla="*/ 0 w 5494020"/>
              <a:gd name="connsiteY3" fmla="*/ 5147702 h 5147702"/>
              <a:gd name="connsiteX4" fmla="*/ 1402080 w 5494020"/>
              <a:gd name="connsiteY4" fmla="*/ 0 h 5147702"/>
              <a:gd name="connsiteX0" fmla="*/ 1706880 w 5494020"/>
              <a:gd name="connsiteY0" fmla="*/ 0 h 5147702"/>
              <a:gd name="connsiteX1" fmla="*/ 5494020 w 5494020"/>
              <a:gd name="connsiteY1" fmla="*/ 0 h 5147702"/>
              <a:gd name="connsiteX2" fmla="*/ 5494020 w 5494020"/>
              <a:gd name="connsiteY2" fmla="*/ 5140082 h 5147702"/>
              <a:gd name="connsiteX3" fmla="*/ 0 w 5494020"/>
              <a:gd name="connsiteY3" fmla="*/ 5147702 h 5147702"/>
              <a:gd name="connsiteX4" fmla="*/ 1706880 w 5494020"/>
              <a:gd name="connsiteY4" fmla="*/ 0 h 5147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4020" h="5147702">
                <a:moveTo>
                  <a:pt x="1706880" y="0"/>
                </a:moveTo>
                <a:lnTo>
                  <a:pt x="5494020" y="0"/>
                </a:lnTo>
                <a:lnTo>
                  <a:pt x="5494020" y="5140082"/>
                </a:lnTo>
                <a:lnTo>
                  <a:pt x="0" y="5147702"/>
                </a:lnTo>
                <a:lnTo>
                  <a:pt x="170688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89036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36670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089047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297049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517392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08430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030749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641583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33442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02260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529187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733646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563225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162030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488894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627564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389404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70481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551557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45035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403553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9778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Images &amp; Contents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4847861" y="4558"/>
            <a:ext cx="7344139" cy="6863603"/>
          </a:xfrm>
          <a:custGeom>
            <a:avLst/>
            <a:gdLst>
              <a:gd name="connsiteX0" fmla="*/ 0 w 4572000"/>
              <a:gd name="connsiteY0" fmla="*/ 0 h 5140082"/>
              <a:gd name="connsiteX1" fmla="*/ 4572000 w 4572000"/>
              <a:gd name="connsiteY1" fmla="*/ 0 h 5140082"/>
              <a:gd name="connsiteX2" fmla="*/ 4572000 w 4572000"/>
              <a:gd name="connsiteY2" fmla="*/ 5140082 h 5140082"/>
              <a:gd name="connsiteX3" fmla="*/ 0 w 4572000"/>
              <a:gd name="connsiteY3" fmla="*/ 5140082 h 5140082"/>
              <a:gd name="connsiteX4" fmla="*/ 0 w 4572000"/>
              <a:gd name="connsiteY4" fmla="*/ 0 h 5140082"/>
              <a:gd name="connsiteX0" fmla="*/ 502920 w 4572000"/>
              <a:gd name="connsiteY0" fmla="*/ 0 h 5147702"/>
              <a:gd name="connsiteX1" fmla="*/ 4572000 w 4572000"/>
              <a:gd name="connsiteY1" fmla="*/ 7620 h 5147702"/>
              <a:gd name="connsiteX2" fmla="*/ 4572000 w 4572000"/>
              <a:gd name="connsiteY2" fmla="*/ 5147702 h 5147702"/>
              <a:gd name="connsiteX3" fmla="*/ 0 w 4572000"/>
              <a:gd name="connsiteY3" fmla="*/ 5147702 h 5147702"/>
              <a:gd name="connsiteX4" fmla="*/ 502920 w 4572000"/>
              <a:gd name="connsiteY4" fmla="*/ 0 h 5147702"/>
              <a:gd name="connsiteX0" fmla="*/ 480060 w 4572000"/>
              <a:gd name="connsiteY0" fmla="*/ 0 h 5140082"/>
              <a:gd name="connsiteX1" fmla="*/ 4572000 w 4572000"/>
              <a:gd name="connsiteY1" fmla="*/ 0 h 5140082"/>
              <a:gd name="connsiteX2" fmla="*/ 4572000 w 4572000"/>
              <a:gd name="connsiteY2" fmla="*/ 5140082 h 5140082"/>
              <a:gd name="connsiteX3" fmla="*/ 0 w 4572000"/>
              <a:gd name="connsiteY3" fmla="*/ 5140082 h 5140082"/>
              <a:gd name="connsiteX4" fmla="*/ 480060 w 4572000"/>
              <a:gd name="connsiteY4" fmla="*/ 0 h 5140082"/>
              <a:gd name="connsiteX0" fmla="*/ 1402080 w 5494020"/>
              <a:gd name="connsiteY0" fmla="*/ 0 h 5147702"/>
              <a:gd name="connsiteX1" fmla="*/ 5494020 w 5494020"/>
              <a:gd name="connsiteY1" fmla="*/ 0 h 5147702"/>
              <a:gd name="connsiteX2" fmla="*/ 5494020 w 5494020"/>
              <a:gd name="connsiteY2" fmla="*/ 5140082 h 5147702"/>
              <a:gd name="connsiteX3" fmla="*/ 0 w 5494020"/>
              <a:gd name="connsiteY3" fmla="*/ 5147702 h 5147702"/>
              <a:gd name="connsiteX4" fmla="*/ 1402080 w 5494020"/>
              <a:gd name="connsiteY4" fmla="*/ 0 h 5147702"/>
              <a:gd name="connsiteX0" fmla="*/ 1706880 w 5494020"/>
              <a:gd name="connsiteY0" fmla="*/ 0 h 5147702"/>
              <a:gd name="connsiteX1" fmla="*/ 5494020 w 5494020"/>
              <a:gd name="connsiteY1" fmla="*/ 0 h 5147702"/>
              <a:gd name="connsiteX2" fmla="*/ 5494020 w 5494020"/>
              <a:gd name="connsiteY2" fmla="*/ 5140082 h 5147702"/>
              <a:gd name="connsiteX3" fmla="*/ 0 w 5494020"/>
              <a:gd name="connsiteY3" fmla="*/ 5147702 h 5147702"/>
              <a:gd name="connsiteX4" fmla="*/ 1706880 w 5494020"/>
              <a:gd name="connsiteY4" fmla="*/ 0 h 5147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4020" h="5147702">
                <a:moveTo>
                  <a:pt x="1706880" y="0"/>
                </a:moveTo>
                <a:lnTo>
                  <a:pt x="5494020" y="0"/>
                </a:lnTo>
                <a:lnTo>
                  <a:pt x="5494020" y="5140082"/>
                </a:lnTo>
                <a:lnTo>
                  <a:pt x="0" y="5147702"/>
                </a:lnTo>
                <a:lnTo>
                  <a:pt x="170688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899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698029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B645F56-C047-4B2A-8D39-376A60FB6DBF}"/>
              </a:ext>
            </a:extLst>
          </p:cNvPr>
          <p:cNvSpPr>
            <a:spLocks/>
          </p:cNvSpPr>
          <p:nvPr userDrawn="1"/>
        </p:nvSpPr>
        <p:spPr bwMode="auto">
          <a:xfrm>
            <a:off x="0" y="5745389"/>
            <a:ext cx="6085418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22DEAED-1639-4112-B840-31264609C2DD}"/>
              </a:ext>
            </a:extLst>
          </p:cNvPr>
          <p:cNvSpPr>
            <a:spLocks/>
          </p:cNvSpPr>
          <p:nvPr userDrawn="1"/>
        </p:nvSpPr>
        <p:spPr bwMode="auto">
          <a:xfrm>
            <a:off x="6127769" y="5774694"/>
            <a:ext cx="6085418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549827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3381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7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0514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5" r:id="rId3"/>
    <p:sldLayoutId id="2147483740" r:id="rId4"/>
    <p:sldLayoutId id="2147483768" r:id="rId5"/>
    <p:sldLayoutId id="2147483769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8032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36" r:id="rId19"/>
    <p:sldLayoutId id="2147483737" r:id="rId20"/>
    <p:sldLayoutId id="2147483770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6039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71" r:id="rId2"/>
    <p:sldLayoutId id="2147483772" r:id="rId3"/>
    <p:sldLayoutId id="2147483773" r:id="rId4"/>
    <p:sldLayoutId id="2147483774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400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7" r:id="rId13"/>
    <p:sldLayoutId id="2147483848" r:id="rId14"/>
    <p:sldLayoutId id="2147483849" r:id="rId15"/>
    <p:sldLayoutId id="2147483850" r:id="rId16"/>
    <p:sldLayoutId id="2147483851" r:id="rId17"/>
    <p:sldLayoutId id="2147483852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75396-AAED-46C8-AB5A-44CDC4091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5074" y="0"/>
            <a:ext cx="12192000" cy="1287261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sz="4000" dirty="0"/>
              <a:t>Home IOT Implementation using Cisco Packet Tracer</a:t>
            </a:r>
            <a:br>
              <a:rPr lang="en-IN" sz="4800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E6C569-345C-4FEB-97A4-359FA6C0BD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1420426"/>
            <a:ext cx="12176926" cy="5437573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A32AF-83E4-4DB4-A592-98EF8C9C1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13958B-9A54-40F2-8108-EFCC8245C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034"/>
            <a:ext cx="12176926" cy="59169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99F169-07C5-4147-B342-3F2E5E843F77}"/>
              </a:ext>
            </a:extLst>
          </p:cNvPr>
          <p:cNvSpPr txBox="1"/>
          <p:nvPr/>
        </p:nvSpPr>
        <p:spPr>
          <a:xfrm>
            <a:off x="15073" y="5257561"/>
            <a:ext cx="5874449" cy="1600438"/>
          </a:xfrm>
          <a:prstGeom prst="rect">
            <a:avLst/>
          </a:prstGeom>
          <a:gradFill flip="none" rotWithShape="1">
            <a:gsLst>
              <a:gs pos="38000">
                <a:schemeClr val="bg2">
                  <a:lumMod val="50000"/>
                  <a:alpha val="86000"/>
                </a:schemeClr>
              </a:gs>
              <a:gs pos="86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4200000" scaled="0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RA1811004010087-V ANDAL PRIYADHARSHINI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RA1811004010089-VEMU LAKSHMI ANANYA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RA1811004010092-NARAYANA VIJAYA DURGA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A0F3DE-3794-4CA7-831B-87749EE00CF1}"/>
              </a:ext>
            </a:extLst>
          </p:cNvPr>
          <p:cNvSpPr txBox="1"/>
          <p:nvPr/>
        </p:nvSpPr>
        <p:spPr>
          <a:xfrm>
            <a:off x="15073" y="941033"/>
            <a:ext cx="6543043" cy="923330"/>
          </a:xfrm>
          <a:prstGeom prst="rect">
            <a:avLst/>
          </a:prstGeom>
          <a:gradFill flip="none" rotWithShape="1">
            <a:gsLst>
              <a:gs pos="38000">
                <a:schemeClr val="bg1">
                  <a:alpha val="88000"/>
                </a:schemeClr>
              </a:gs>
              <a:gs pos="86000">
                <a:schemeClr val="bg1">
                  <a:lumMod val="85000"/>
                  <a:lumOff val="15000"/>
                  <a:alpha val="94000"/>
                </a:schemeClr>
              </a:gs>
              <a:gs pos="100000">
                <a:schemeClr val="bg1">
                  <a:lumMod val="75000"/>
                  <a:lumOff val="25000"/>
                  <a:alpha val="90000"/>
                </a:schemeClr>
              </a:gs>
            </a:gsLst>
            <a:lin ang="4200000" scaled="0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ELECTRONICS AND COMMUNICATIONS ENGINEERING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18ECC303J COMPUTER COMMUNICATION NETWORKS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EF3113-5E73-4F19-A65E-0AF135DC34C8}"/>
              </a:ext>
            </a:extLst>
          </p:cNvPr>
          <p:cNvSpPr txBox="1"/>
          <p:nvPr/>
        </p:nvSpPr>
        <p:spPr>
          <a:xfrm>
            <a:off x="15073" y="4467207"/>
            <a:ext cx="2737959" cy="769441"/>
          </a:xfrm>
          <a:prstGeom prst="rect">
            <a:avLst/>
          </a:prstGeom>
          <a:gradFill flip="none" rotWithShape="1">
            <a:gsLst>
              <a:gs pos="38000">
                <a:schemeClr val="bg1">
                  <a:alpha val="88000"/>
                </a:schemeClr>
              </a:gs>
              <a:gs pos="86000">
                <a:schemeClr val="bg1">
                  <a:lumMod val="85000"/>
                  <a:lumOff val="15000"/>
                  <a:alpha val="94000"/>
                </a:schemeClr>
              </a:gs>
              <a:gs pos="100000">
                <a:schemeClr val="bg1">
                  <a:lumMod val="75000"/>
                  <a:lumOff val="25000"/>
                  <a:alpha val="90000"/>
                </a:schemeClr>
              </a:gs>
            </a:gsLst>
            <a:lin ang="4200000" scaled="0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+mj-lt"/>
              </a:rPr>
              <a:t>SUBMITTED TO:</a:t>
            </a:r>
          </a:p>
          <a:p>
            <a:r>
              <a:rPr lang="en-US" sz="2200" dirty="0">
                <a:latin typeface="+mj-lt"/>
              </a:rPr>
              <a:t>MRS. PRIYALAKSHMI B</a:t>
            </a:r>
          </a:p>
        </p:txBody>
      </p:sp>
    </p:spTree>
    <p:extLst>
      <p:ext uri="{BB962C8B-B14F-4D97-AF65-F5344CB8AC3E}">
        <p14:creationId xmlns:p14="http://schemas.microsoft.com/office/powerpoint/2010/main" val="4241881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CC484F-2727-4ACA-90B2-C2F228D8D8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83F3A4-D38C-41C2-B37F-AD926877C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1B0754-C0E8-433B-BF5C-F54269C2E84E}"/>
              </a:ext>
            </a:extLst>
          </p:cNvPr>
          <p:cNvSpPr txBox="1"/>
          <p:nvPr/>
        </p:nvSpPr>
        <p:spPr>
          <a:xfrm>
            <a:off x="2301395" y="4945440"/>
            <a:ext cx="75892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/>
              <a:t>THANK YOU</a:t>
            </a:r>
            <a:endParaRPr lang="en-IN" sz="10000" dirty="0"/>
          </a:p>
        </p:txBody>
      </p:sp>
    </p:spTree>
    <p:extLst>
      <p:ext uri="{BB962C8B-B14F-4D97-AF65-F5344CB8AC3E}">
        <p14:creationId xmlns:p14="http://schemas.microsoft.com/office/powerpoint/2010/main" val="239794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4D5C4B-F44B-43DD-843E-42D1C34DA5A6}"/>
              </a:ext>
            </a:extLst>
          </p:cNvPr>
          <p:cNvSpPr txBox="1"/>
          <p:nvPr/>
        </p:nvSpPr>
        <p:spPr>
          <a:xfrm>
            <a:off x="1429305" y="21927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8EB40A-5A6B-4AD4-B7BD-5AD391DF579B}"/>
              </a:ext>
            </a:extLst>
          </p:cNvPr>
          <p:cNvSpPr txBox="1"/>
          <p:nvPr/>
        </p:nvSpPr>
        <p:spPr>
          <a:xfrm>
            <a:off x="172935" y="112323"/>
            <a:ext cx="7653542" cy="6633354"/>
          </a:xfrm>
          <a:prstGeom prst="rect">
            <a:avLst/>
          </a:prstGeom>
          <a:gradFill flip="none" rotWithShape="1">
            <a:gsLst>
              <a:gs pos="32000">
                <a:schemeClr val="tx2">
                  <a:lumMod val="50000"/>
                  <a:alpha val="90000"/>
                </a:schemeClr>
              </a:gs>
              <a:gs pos="66000">
                <a:schemeClr val="accent1">
                  <a:shade val="67500"/>
                  <a:satMod val="115000"/>
                  <a:alpha val="73000"/>
                </a:schemeClr>
              </a:gs>
              <a:gs pos="95000">
                <a:schemeClr val="accent1">
                  <a:shade val="100000"/>
                  <a:satMod val="115000"/>
                  <a:alpha val="92000"/>
                </a:schemeClr>
              </a:gs>
            </a:gsLst>
            <a:lin ang="2700000" scaled="1"/>
            <a:tileRect/>
          </a:gradFill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2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IOT(Internet of Things)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2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IN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ystem of interrelated, internet-connected objects that are able to collect and transfer data (IEEE P2413).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IOE Server address: 10.0.0.253	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Username: admin	Password: admin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WPA2-PSK (</a:t>
            </a:r>
            <a:r>
              <a:rPr lang="en-IN" sz="22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WiFi</a:t>
            </a:r>
            <a:r>
              <a:rPr lang="en-IN" sz="2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Protected Access 2 Pre - shared Key)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Home Gateway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SSID - "SMARTIOE" 	WPA2 -PSK: 1234qwer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IP address - 192.168.25.1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IEEE 802.11i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2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DHCP (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Dynamic Host Configuration Protocol )</a:t>
            </a:r>
            <a:endParaRPr lang="en-IN" sz="2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provides configuration parameters to Internet hosts.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IEEE 1394.</a:t>
            </a:r>
            <a:endParaRPr lang="en-IN" sz="2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F3FFA4-75E0-4580-A201-D964BB436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731" y="1095399"/>
            <a:ext cx="3759106" cy="21947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F789AA-7D51-42AC-B153-4480597A1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503" y="3932903"/>
            <a:ext cx="3999562" cy="233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725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4B60B-07E8-4151-93E6-AC2E72C66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4358"/>
            <a:ext cx="9905998" cy="945345"/>
          </a:xfrm>
        </p:spPr>
        <p:txBody>
          <a:bodyPr/>
          <a:lstStyle/>
          <a:p>
            <a:r>
              <a:rPr lang="en-US" sz="3200" b="1" dirty="0">
                <a:latin typeface="Georgia" panose="02040502050405020303" pitchFamily="18" charset="0"/>
              </a:rPr>
              <a:t>FLOW CHART</a:t>
            </a:r>
            <a:endParaRPr lang="en-IN" dirty="0">
              <a:latin typeface="Arial Black" panose="020B0A040201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359FEB-A12D-4B76-B49A-AAC59EEBB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494" y="6362668"/>
            <a:ext cx="771089" cy="365125"/>
          </a:xfrm>
        </p:spPr>
        <p:txBody>
          <a:bodyPr/>
          <a:lstStyle/>
          <a:p>
            <a:r>
              <a:rPr lang="en-US" dirty="0"/>
              <a:t>4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4749A2-84B2-4AAB-877D-0847A3EB31A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89" y="1583663"/>
            <a:ext cx="9476930" cy="4779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3C9F4E-EEEC-4C8D-BC24-B46331F22E8E}"/>
              </a:ext>
            </a:extLst>
          </p:cNvPr>
          <p:cNvPicPr/>
          <p:nvPr/>
        </p:nvPicPr>
        <p:blipFill rotWithShape="1">
          <a:blip r:embed="rId3"/>
          <a:srcRect l="17556" t="15802" r="47556" b="25136"/>
          <a:stretch/>
        </p:blipFill>
        <p:spPr bwMode="auto">
          <a:xfrm>
            <a:off x="9269838" y="385480"/>
            <a:ext cx="2830695" cy="23963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60577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3D0CD-3102-439E-970F-6A15762F4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445" y="408664"/>
            <a:ext cx="9905998" cy="943992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Georgia" panose="02040502050405020303" pitchFamily="18" charset="0"/>
              </a:rPr>
              <a:t>SERVER</a:t>
            </a:r>
            <a:endParaRPr lang="en-IN" sz="3200" b="1" dirty="0">
              <a:latin typeface="Georgia" panose="02040502050405020303" pitchFamily="18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807A2AF-3BA6-48CB-83CD-488E0057E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5955" y="3591608"/>
            <a:ext cx="3196899" cy="685800"/>
          </a:xfrm>
        </p:spPr>
        <p:txBody>
          <a:bodyPr/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DNS SERVER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F34A941A-856F-4938-814A-878D9AC9CF26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995955" y="4381625"/>
            <a:ext cx="3208735" cy="2430936"/>
          </a:xfrm>
        </p:spPr>
        <p:txBody>
          <a:bodyPr>
            <a:normAutofit/>
          </a:bodyPr>
          <a:lstStyle/>
          <a:p>
            <a:pPr algn="just"/>
            <a:r>
              <a:rPr lang="en-IN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Contains a database of public IP addresses and their associated hostnames</a:t>
            </a:r>
          </a:p>
          <a:p>
            <a:r>
              <a:rPr lang="en-IN" sz="2200" dirty="0">
                <a:latin typeface="Times New Roman" panose="02020603050405020304" pitchFamily="18" charset="0"/>
              </a:rPr>
              <a:t>IP Address- 10.0.0.254</a:t>
            </a:r>
            <a:endParaRPr lang="en-IN" sz="2200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0918D244-C186-42EC-8D4A-CC7B239C5D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17889" y="3628323"/>
            <a:ext cx="3184385" cy="685800"/>
          </a:xfrm>
        </p:spPr>
        <p:txBody>
          <a:bodyPr/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 SERVER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C9996DF6-08DD-4C62-98DD-B2AE6DFF1D84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391291" y="4427064"/>
            <a:ext cx="3195830" cy="2430936"/>
          </a:xfrm>
        </p:spPr>
        <p:txBody>
          <a:bodyPr/>
          <a:lstStyle/>
          <a:p>
            <a:pPr algn="just"/>
            <a:r>
              <a:rPr lang="en-IN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Used to monitor the components attached to home gateway.</a:t>
            </a:r>
          </a:p>
          <a:p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 Address- 10.0.0.253</a:t>
            </a:r>
          </a:p>
          <a:p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IN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249A955-3E14-4022-8C2D-02D0BFE3D8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74112" y="3626269"/>
            <a:ext cx="3660803" cy="685800"/>
          </a:xfrm>
        </p:spPr>
        <p:txBody>
          <a:bodyPr/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 OFFICE SERVER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C962E41-2AAA-45D5-9565-7BD111ADDF25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699151" y="4482358"/>
            <a:ext cx="3590875" cy="1966978"/>
          </a:xfrm>
        </p:spPr>
        <p:txBody>
          <a:bodyPr>
            <a:normAutofit/>
          </a:bodyPr>
          <a:lstStyle/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link the router with the cellular network provided in the street.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 Address – 209.165.201.224 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6289C-1C1C-4CD6-97D5-A7D8675EB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EA7E9CB6-FC71-4CDA-82AC-9991FE13B7AD}"/>
              </a:ext>
            </a:extLst>
          </p:cNvPr>
          <p:cNvPicPr>
            <a:picLocks noGrp="1"/>
          </p:cNvPicPr>
          <p:nvPr>
            <p:ph idx="4294967295"/>
          </p:nvPr>
        </p:nvPicPr>
        <p:blipFill rotWithShape="1">
          <a:blip r:embed="rId2"/>
          <a:srcRect l="16129" t="35790" r="62822" b="22371"/>
          <a:stretch/>
        </p:blipFill>
        <p:spPr bwMode="auto">
          <a:xfrm>
            <a:off x="7999149" y="84260"/>
            <a:ext cx="3290878" cy="36814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31A813-6AD1-4B0F-A4F3-0FF0B9F8FD7B}"/>
              </a:ext>
            </a:extLst>
          </p:cNvPr>
          <p:cNvSpPr txBox="1"/>
          <p:nvPr/>
        </p:nvSpPr>
        <p:spPr>
          <a:xfrm>
            <a:off x="995955" y="1309131"/>
            <a:ext cx="6125730" cy="2067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ISP Router</a:t>
            </a:r>
          </a:p>
          <a:p>
            <a:pPr algn="just">
              <a:lnSpc>
                <a:spcPct val="15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establish a link between servers and other end devices.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DHCP Configuration is given here.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8564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5265F-AAB8-41BE-B228-1C71C6ABB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397" y="7068"/>
            <a:ext cx="3856037" cy="1139776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b="1" dirty="0">
                <a:latin typeface="Georgia" panose="02040502050405020303" pitchFamily="18" charset="0"/>
              </a:rPr>
              <a:t>ENTRANCE</a:t>
            </a:r>
            <a:br>
              <a:rPr lang="en-US" b="1" dirty="0">
                <a:latin typeface="Georgia" panose="02040502050405020303" pitchFamily="18" charset="0"/>
              </a:rPr>
            </a:br>
            <a:endParaRPr lang="en-IN" b="1" dirty="0">
              <a:latin typeface="Georgia" panose="02040502050405020303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F3F4A2-4385-4FC2-995B-FED87A8E9F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1862" y="850975"/>
            <a:ext cx="5642314" cy="5815694"/>
          </a:xfrm>
        </p:spPr>
        <p:txBody>
          <a:bodyPr>
            <a:noAutofit/>
          </a:bodyPr>
          <a:lstStyle/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MOTION DETECTOR </a:t>
            </a:r>
          </a:p>
          <a:p>
            <a:pPr algn="just">
              <a:lnSpc>
                <a:spcPct val="15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Movement is detected and simulated using Alt + Click and Enables Webcam.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WEBCAM</a:t>
            </a:r>
          </a:p>
          <a:p>
            <a:pPr algn="just">
              <a:lnSpc>
                <a:spcPct val="15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movement is detected webcam turns On to record the video.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RFID LOCK </a:t>
            </a:r>
          </a:p>
          <a:p>
            <a:pPr algn="just">
              <a:lnSpc>
                <a:spcPct val="15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Opens the door if access card Id matches.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CARD</a:t>
            </a:r>
          </a:p>
          <a:p>
            <a:pPr algn="just">
              <a:lnSpc>
                <a:spcPct val="15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Unlocks the door using RFID card detector.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6474E-B309-475D-AB81-4CDC80DA6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F9CEA5E-B7DA-41AF-8387-98DFD4464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66" y="3537762"/>
            <a:ext cx="4097188" cy="310300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364FFF-E531-4F25-80A6-16030E74E7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189" b="8830"/>
          <a:stretch/>
        </p:blipFill>
        <p:spPr>
          <a:xfrm>
            <a:off x="7239568" y="217235"/>
            <a:ext cx="4105986" cy="292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33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9FA44-5359-4B8F-BF5D-89EA7C8F3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578" y="236168"/>
            <a:ext cx="5934508" cy="651505"/>
          </a:xfrm>
        </p:spPr>
        <p:txBody>
          <a:bodyPr>
            <a:normAutofit/>
          </a:bodyPr>
          <a:lstStyle/>
          <a:p>
            <a:r>
              <a:rPr lang="en-US" b="1" dirty="0">
                <a:latin typeface="Georgia" panose="02040502050405020303" pitchFamily="18" charset="0"/>
              </a:rPr>
              <a:t>LIVING ROOM</a:t>
            </a:r>
            <a:endParaRPr lang="en-IN" b="1" dirty="0">
              <a:latin typeface="Georgia" panose="02040502050405020303" pitchFamily="18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27277EC-604E-4FF0-B5B2-BC6B8F64F8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225" y="927266"/>
            <a:ext cx="5013014" cy="2330284"/>
          </a:xfrm>
        </p:spPr>
        <p:txBody>
          <a:bodyPr>
            <a:normAutofit lnSpcReduction="10000"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Laptop : Control the components.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Portable music player : controls the Bluetooth speaker.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Bluetooth speaker : plays music.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5F45B-7F8D-4672-BF6D-29B12F9BA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E7A911-1B60-4529-94C5-529D08EC9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266" y="236168"/>
            <a:ext cx="5013014" cy="29388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01C738-A4D9-488A-8DAE-A2AAA0827117}"/>
              </a:ext>
            </a:extLst>
          </p:cNvPr>
          <p:cNvSpPr txBox="1"/>
          <p:nvPr/>
        </p:nvSpPr>
        <p:spPr>
          <a:xfrm>
            <a:off x="1065270" y="3360188"/>
            <a:ext cx="110109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Georgia" panose="02040502050405020303" pitchFamily="18" charset="0"/>
              </a:rPr>
              <a:t>GARAGE</a:t>
            </a:r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2419F9-FE77-487F-B701-4C5A77F5348F}"/>
              </a:ext>
            </a:extLst>
          </p:cNvPr>
          <p:cNvSpPr txBox="1"/>
          <p:nvPr/>
        </p:nvSpPr>
        <p:spPr>
          <a:xfrm>
            <a:off x="855719" y="4053190"/>
            <a:ext cx="5488123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CO2 detector : Detects the CO2 level.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Garage door and Window: Opens when CO2 level is high 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Start the old car by Alt + Click the Car.</a:t>
            </a:r>
          </a:p>
          <a:p>
            <a:pPr lvl="0" algn="just"/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8AF822-F663-4A14-908F-6F5B400398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62" r="14624"/>
          <a:stretch/>
        </p:blipFill>
        <p:spPr>
          <a:xfrm>
            <a:off x="6343843" y="3528960"/>
            <a:ext cx="4992437" cy="293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624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D2335A-0413-44E0-A110-8F4782FDC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888" y="47935"/>
            <a:ext cx="7373937" cy="789907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Georgia" panose="02040502050405020303" pitchFamily="18" charset="0"/>
              </a:rPr>
              <a:t>BED ROOM</a:t>
            </a:r>
            <a:endParaRPr lang="en-IN" sz="3200" b="1" dirty="0">
              <a:latin typeface="Georgia" panose="02040502050405020303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DF266-4779-4ED5-922A-C33B7F4E7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7ED528-4C37-4E17-AA17-BAB46452E5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4" r="4936" b="6422"/>
          <a:stretch/>
        </p:blipFill>
        <p:spPr>
          <a:xfrm>
            <a:off x="1362075" y="2390083"/>
            <a:ext cx="5476876" cy="40297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CA78E40-C38C-4D05-933E-B6A1AB929ECF}"/>
              </a:ext>
            </a:extLst>
          </p:cNvPr>
          <p:cNvSpPr txBox="1"/>
          <p:nvPr/>
        </p:nvSpPr>
        <p:spPr>
          <a:xfrm>
            <a:off x="1125753" y="837842"/>
            <a:ext cx="10694772" cy="1559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Door : Controls the brightness of the lamp when opened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Lamp : Brightens Up when the door is unlocked otherwise remains dim.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: Temperature is displayed depending upon environmental variables. </a:t>
            </a:r>
            <a:endParaRPr lang="en-IN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1175455-62CE-4126-9ED4-33350F971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236" y="2867334"/>
            <a:ext cx="4528454" cy="338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2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C8DD17-2A80-435C-9972-C40A3B67B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447" y="249843"/>
            <a:ext cx="5934508" cy="763586"/>
          </a:xfrm>
        </p:spPr>
        <p:txBody>
          <a:bodyPr/>
          <a:lstStyle/>
          <a:p>
            <a:r>
              <a:rPr lang="en-US" b="1" dirty="0">
                <a:latin typeface="Georgia" panose="02040502050405020303" pitchFamily="18" charset="0"/>
              </a:rPr>
              <a:t>KITCHEN</a:t>
            </a:r>
            <a:endParaRPr lang="en-IN" b="1" dirty="0">
              <a:latin typeface="Georgia" panose="02040502050405020303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FA722D5-98D8-4F51-847F-69EECA3B2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5433" y="1070951"/>
            <a:ext cx="6829425" cy="1947353"/>
          </a:xfrm>
        </p:spPr>
        <p:txBody>
          <a:bodyPr>
            <a:no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Appliance : </a:t>
            </a:r>
            <a:r>
              <a:rPr lang="en-IN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Turning On and Off can be controlled.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Smoke detector :</a:t>
            </a:r>
            <a:r>
              <a:rPr lang="en-IN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Detects if smoke level is above 0.15</a:t>
            </a:r>
            <a:endParaRPr lang="en-IN" sz="2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Siren : Triggered when smoke level is high .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Old Car: Produces smoke</a:t>
            </a:r>
            <a:endParaRPr lang="en-IN" sz="2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/>
            <a:endParaRPr lang="en-IN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742950" indent="-285750" algn="just">
              <a:buFont typeface="Wingdings" panose="05000000000000000000" pitchFamily="2" charset="2"/>
              <a:buChar char="q"/>
            </a:pPr>
            <a:endParaRPr lang="en-IN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endParaRPr lang="en-IN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AA180-1308-44C5-A204-B2B31C04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4B67BB9-90F8-4F43-A77E-B3F6FE66462C}"/>
              </a:ext>
            </a:extLst>
          </p:cNvPr>
          <p:cNvSpPr txBox="1">
            <a:spLocks/>
          </p:cNvSpPr>
          <p:nvPr/>
        </p:nvSpPr>
        <p:spPr>
          <a:xfrm>
            <a:off x="665433" y="3780860"/>
            <a:ext cx="5798428" cy="7635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Georgia" panose="02040502050405020303" pitchFamily="18" charset="0"/>
              </a:rPr>
              <a:t>GARDEN</a:t>
            </a:r>
            <a:endParaRPr lang="en-IN" b="1" dirty="0">
              <a:latin typeface="Georgia" panose="020405020504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30C914-5803-48D4-A350-F146418D2609}"/>
              </a:ext>
            </a:extLst>
          </p:cNvPr>
          <p:cNvSpPr txBox="1"/>
          <p:nvPr/>
        </p:nvSpPr>
        <p:spPr>
          <a:xfrm>
            <a:off x="724191" y="4544446"/>
            <a:ext cx="628259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Lawn Sprinkler :Turns on when humiture monitor is less than 70.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Humiture Monitor : Displays the humidity value as controlled by environmental factors</a:t>
            </a:r>
            <a:endParaRPr lang="en-IN" sz="2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457200" algn="just"/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C5A3B2-83A4-4CFB-9591-6EF978146B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6" t="5473"/>
          <a:stretch/>
        </p:blipFill>
        <p:spPr>
          <a:xfrm>
            <a:off x="7136955" y="92414"/>
            <a:ext cx="3852597" cy="31937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6327A4B-944D-4DBE-952D-0C620D504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156" y="3795996"/>
            <a:ext cx="4099386" cy="236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7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6C559-0354-490C-8486-AE98A21E6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053" y="395287"/>
            <a:ext cx="4363447" cy="63023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Georgia" panose="02040502050405020303" pitchFamily="18" charset="0"/>
              </a:rPr>
              <a:t>STREET</a:t>
            </a:r>
            <a:endParaRPr lang="en-IN" b="1" dirty="0">
              <a:latin typeface="Georgia" panose="02040502050405020303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D0B094-9D85-48D8-8F62-08E5423B3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61053" y="1054098"/>
            <a:ext cx="4934947" cy="5618961"/>
          </a:xfrm>
        </p:spPr>
        <p:txBody>
          <a:bodyPr>
            <a:no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Street Light : The street lights turn on based on Sunlight value.</a:t>
            </a:r>
          </a:p>
          <a:p>
            <a:pPr lvl="0" algn="just">
              <a:lnSpc>
                <a:spcPct val="150000"/>
              </a:lnSpc>
            </a:pPr>
            <a:r>
              <a:rPr lang="en-IN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motion detector turns On when car passes by.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Road Gatew</a:t>
            </a:r>
            <a:r>
              <a:rPr lang="en-IN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ay : </a:t>
            </a:r>
            <a:r>
              <a:rPr lang="en-IN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Control the componen</a:t>
            </a:r>
            <a:r>
              <a:rPr lang="en-IN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ts in road.</a:t>
            </a:r>
            <a:endParaRPr lang="en-IN" sz="2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N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ell tower : provides signal to the smart phone.</a:t>
            </a: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Smart phone : control devices at home from remote places.</a:t>
            </a:r>
            <a:endParaRPr lang="en-IN" sz="2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/>
            <a:endParaRPr lang="en-IN" sz="2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/>
            <a:endParaRPr lang="en-IN" sz="2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5F2A77-9F6D-4684-8F9B-9CAF20510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9858" y="593169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10" name="Picture Placeholder 8">
            <a:extLst>
              <a:ext uri="{FF2B5EF4-FFF2-40B4-BE49-F238E27FC236}">
                <a16:creationId xmlns:a16="http://schemas.microsoft.com/office/drawing/2014/main" id="{01E171B5-ABB9-4653-90BA-83FDEA73A2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54" b="30759"/>
          <a:stretch/>
        </p:blipFill>
        <p:spPr>
          <a:xfrm>
            <a:off x="6381750" y="3778251"/>
            <a:ext cx="4970359" cy="289480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170C79-22C6-4753-8862-B02451B093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091"/>
          <a:stretch/>
        </p:blipFill>
        <p:spPr>
          <a:xfrm>
            <a:off x="6381750" y="184941"/>
            <a:ext cx="4970359" cy="32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46410"/>
      </p:ext>
    </p:extLst>
  </p:cSld>
  <p:clrMapOvr>
    <a:masterClrMapping/>
  </p:clrMapOvr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eg"/></Relationships>
</file>

<file path=ppt/theme/theme1.xml><?xml version="1.0" encoding="utf-8"?>
<a:theme xmlns:a="http://schemas.openxmlformats.org/drawingml/2006/main" name="Cover and End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6ADD"/>
      </a:accent1>
      <a:accent2>
        <a:srgbClr val="476ADD"/>
      </a:accent2>
      <a:accent3>
        <a:srgbClr val="476ADD"/>
      </a:accent3>
      <a:accent4>
        <a:srgbClr val="476ADD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6ADD"/>
      </a:accent1>
      <a:accent2>
        <a:srgbClr val="476ADD"/>
      </a:accent2>
      <a:accent3>
        <a:srgbClr val="476ADD"/>
      </a:accent3>
      <a:accent4>
        <a:srgbClr val="476ADD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 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E93A0F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ircui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IOT Smart City PowerPoint Templates</Template>
  <TotalTime>508</TotalTime>
  <Words>466</Words>
  <Application>Microsoft Office PowerPoint</Application>
  <PresentationFormat>Widescreen</PresentationFormat>
  <Paragraphs>84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Arial</vt:lpstr>
      <vt:lpstr>Arial Black</vt:lpstr>
      <vt:lpstr>Calibri</vt:lpstr>
      <vt:lpstr>Calibri Light</vt:lpstr>
      <vt:lpstr>Georgia</vt:lpstr>
      <vt:lpstr>Times New Roman</vt:lpstr>
      <vt:lpstr>Tw Cen MT</vt:lpstr>
      <vt:lpstr>Wingdings</vt:lpstr>
      <vt:lpstr>Cover and End Slide Master</vt:lpstr>
      <vt:lpstr>Contents Slide Master</vt:lpstr>
      <vt:lpstr>Section Break Slide Master</vt:lpstr>
      <vt:lpstr>Circuit</vt:lpstr>
      <vt:lpstr>Home IOT Implementation using Cisco Packet Tracer </vt:lpstr>
      <vt:lpstr>PowerPoint Presentation</vt:lpstr>
      <vt:lpstr>FLOW CHART</vt:lpstr>
      <vt:lpstr>SERVER</vt:lpstr>
      <vt:lpstr> ENTRANCE </vt:lpstr>
      <vt:lpstr>LIVING ROOM</vt:lpstr>
      <vt:lpstr>BED ROOM</vt:lpstr>
      <vt:lpstr>KITCHEN</vt:lpstr>
      <vt:lpstr>STREET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IOT Implementation using Cisco Packet Tracer</dc:title>
  <dc:creator>Vijaya durga Narayana</dc:creator>
  <cp:lastModifiedBy>andal priyadharshini</cp:lastModifiedBy>
  <cp:revision>50</cp:revision>
  <dcterms:created xsi:type="dcterms:W3CDTF">2021-04-27T05:40:58Z</dcterms:created>
  <dcterms:modified xsi:type="dcterms:W3CDTF">2021-04-28T10:37:04Z</dcterms:modified>
</cp:coreProperties>
</file>